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12"/>
  </p:notesMasterIdLst>
  <p:handoutMasterIdLst>
    <p:handoutMasterId r:id="rId13"/>
  </p:handoutMasterIdLst>
  <p:sldIdLst>
    <p:sldId id="404" r:id="rId2"/>
    <p:sldId id="304" r:id="rId3"/>
    <p:sldId id="385" r:id="rId4"/>
    <p:sldId id="387" r:id="rId5"/>
    <p:sldId id="407" r:id="rId6"/>
    <p:sldId id="384" r:id="rId7"/>
    <p:sldId id="388" r:id="rId8"/>
    <p:sldId id="401" r:id="rId9"/>
    <p:sldId id="402" r:id="rId10"/>
    <p:sldId id="403" r:id="rId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Times New Roman" pitchFamily="18" charset="0"/>
      </a:defRPr>
    </a:lvl1pPr>
    <a:lvl2pPr marL="457200" algn="l" rtl="0" fontAlgn="base">
      <a:spcBef>
        <a:spcPct val="0"/>
      </a:spcBef>
      <a:spcAft>
        <a:spcPct val="0"/>
      </a:spcAft>
      <a:defRPr kern="1200">
        <a:solidFill>
          <a:schemeClr val="tx1"/>
        </a:solidFill>
        <a:latin typeface="Arial" charset="0"/>
        <a:ea typeface="+mn-ea"/>
        <a:cs typeface="Times New Roman" pitchFamily="18" charset="0"/>
      </a:defRPr>
    </a:lvl2pPr>
    <a:lvl3pPr marL="914400" algn="l" rtl="0" fontAlgn="base">
      <a:spcBef>
        <a:spcPct val="0"/>
      </a:spcBef>
      <a:spcAft>
        <a:spcPct val="0"/>
      </a:spcAft>
      <a:defRPr kern="1200">
        <a:solidFill>
          <a:schemeClr val="tx1"/>
        </a:solidFill>
        <a:latin typeface="Arial" charset="0"/>
        <a:ea typeface="+mn-ea"/>
        <a:cs typeface="Times New Roman" pitchFamily="18" charset="0"/>
      </a:defRPr>
    </a:lvl3pPr>
    <a:lvl4pPr marL="1371600" algn="l" rtl="0" fontAlgn="base">
      <a:spcBef>
        <a:spcPct val="0"/>
      </a:spcBef>
      <a:spcAft>
        <a:spcPct val="0"/>
      </a:spcAft>
      <a:defRPr kern="1200">
        <a:solidFill>
          <a:schemeClr val="tx1"/>
        </a:solidFill>
        <a:latin typeface="Arial" charset="0"/>
        <a:ea typeface="+mn-ea"/>
        <a:cs typeface="Times New Roman" pitchFamily="18" charset="0"/>
      </a:defRPr>
    </a:lvl4pPr>
    <a:lvl5pPr marL="1828800" algn="l" rtl="0" fontAlgn="base">
      <a:spcBef>
        <a:spcPct val="0"/>
      </a:spcBef>
      <a:spcAft>
        <a:spcPct val="0"/>
      </a:spcAft>
      <a:defRPr kern="1200">
        <a:solidFill>
          <a:schemeClr val="tx1"/>
        </a:solidFill>
        <a:latin typeface="Arial" charset="0"/>
        <a:ea typeface="+mn-ea"/>
        <a:cs typeface="Times New Roman" pitchFamily="18" charset="0"/>
      </a:defRPr>
    </a:lvl5pPr>
    <a:lvl6pPr marL="2286000" algn="l" defTabSz="914400" rtl="0" eaLnBrk="1" latinLnBrk="0" hangingPunct="1">
      <a:defRPr kern="1200">
        <a:solidFill>
          <a:schemeClr val="tx1"/>
        </a:solidFill>
        <a:latin typeface="Arial" charset="0"/>
        <a:ea typeface="+mn-ea"/>
        <a:cs typeface="Times New Roman" pitchFamily="18" charset="0"/>
      </a:defRPr>
    </a:lvl6pPr>
    <a:lvl7pPr marL="2743200" algn="l" defTabSz="914400" rtl="0" eaLnBrk="1" latinLnBrk="0" hangingPunct="1">
      <a:defRPr kern="1200">
        <a:solidFill>
          <a:schemeClr val="tx1"/>
        </a:solidFill>
        <a:latin typeface="Arial" charset="0"/>
        <a:ea typeface="+mn-ea"/>
        <a:cs typeface="Times New Roman" pitchFamily="18" charset="0"/>
      </a:defRPr>
    </a:lvl7pPr>
    <a:lvl8pPr marL="3200400" algn="l" defTabSz="914400" rtl="0" eaLnBrk="1" latinLnBrk="0" hangingPunct="1">
      <a:defRPr kern="1200">
        <a:solidFill>
          <a:schemeClr val="tx1"/>
        </a:solidFill>
        <a:latin typeface="Arial" charset="0"/>
        <a:ea typeface="+mn-ea"/>
        <a:cs typeface="Times New Roman" pitchFamily="18" charset="0"/>
      </a:defRPr>
    </a:lvl8pPr>
    <a:lvl9pPr marL="3657600" algn="l" defTabSz="914400" rtl="0" eaLnBrk="1" latinLnBrk="0" hangingPunct="1">
      <a:defRPr kern="1200">
        <a:solidFill>
          <a:schemeClr val="tx1"/>
        </a:solidFill>
        <a:latin typeface="Arial"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8000"/>
    <a:srgbClr val="0033CC"/>
    <a:srgbClr val="FF99CC"/>
    <a:srgbClr val="C0C0C0"/>
    <a:srgbClr val="FF66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335" autoAdjust="0"/>
    <p:restoredTop sz="89735" autoAdjust="0"/>
  </p:normalViewPr>
  <p:slideViewPr>
    <p:cSldViewPr>
      <p:cViewPr>
        <p:scale>
          <a:sx n="70" d="100"/>
          <a:sy n="70" d="100"/>
        </p:scale>
        <p:origin x="-1146" y="-36"/>
      </p:cViewPr>
      <p:guideLst>
        <p:guide orient="horz" pos="2160"/>
        <p:guide pos="2880"/>
      </p:guideLst>
    </p:cSldViewPr>
  </p:slideViewPr>
  <p:outlineViewPr>
    <p:cViewPr>
      <p:scale>
        <a:sx n="33" d="100"/>
        <a:sy n="33" d="100"/>
      </p:scale>
      <p:origin x="0" y="6"/>
    </p:cViewPr>
  </p:outlineViewPr>
  <p:notesTextViewPr>
    <p:cViewPr>
      <p:scale>
        <a:sx n="100" d="100"/>
        <a:sy n="100" d="100"/>
      </p:scale>
      <p:origin x="0" y="0"/>
    </p:cViewPr>
  </p:notesTextViewPr>
  <p:sorterViewPr>
    <p:cViewPr>
      <p:scale>
        <a:sx n="66" d="100"/>
        <a:sy n="66" d="100"/>
      </p:scale>
      <p:origin x="0" y="0"/>
    </p:cViewPr>
  </p:sorter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1" y="1"/>
            <a:ext cx="2972098" cy="458108"/>
          </a:xfrm>
          <a:prstGeom prst="rect">
            <a:avLst/>
          </a:prstGeom>
          <a:noFill/>
          <a:ln w="9525">
            <a:noFill/>
            <a:miter lim="800000"/>
            <a:headEnd/>
            <a:tailEnd/>
          </a:ln>
          <a:effectLst/>
        </p:spPr>
        <p:txBody>
          <a:bodyPr vert="horz" wrap="square" lIns="91424" tIns="45713" rIns="91424" bIns="45713" numCol="1" anchor="t" anchorCtr="0" compatLnSpc="1">
            <a:prstTxWarp prst="textNoShape">
              <a:avLst/>
            </a:prstTxWarp>
          </a:bodyPr>
          <a:lstStyle>
            <a:lvl1pPr defTabSz="914327">
              <a:defRPr sz="1100"/>
            </a:lvl1pPr>
          </a:lstStyle>
          <a:p>
            <a:pPr>
              <a:defRPr/>
            </a:pPr>
            <a:endParaRPr lang="en-US"/>
          </a:p>
        </p:txBody>
      </p:sp>
      <p:sp>
        <p:nvSpPr>
          <p:cNvPr id="109571" name="Rectangle 3"/>
          <p:cNvSpPr>
            <a:spLocks noGrp="1" noChangeArrowheads="1"/>
          </p:cNvSpPr>
          <p:nvPr>
            <p:ph type="dt" sz="quarter" idx="1"/>
          </p:nvPr>
        </p:nvSpPr>
        <p:spPr bwMode="auto">
          <a:xfrm>
            <a:off x="3884415" y="1"/>
            <a:ext cx="2972098" cy="458108"/>
          </a:xfrm>
          <a:prstGeom prst="rect">
            <a:avLst/>
          </a:prstGeom>
          <a:noFill/>
          <a:ln w="9525">
            <a:noFill/>
            <a:miter lim="800000"/>
            <a:headEnd/>
            <a:tailEnd/>
          </a:ln>
          <a:effectLst/>
        </p:spPr>
        <p:txBody>
          <a:bodyPr vert="horz" wrap="square" lIns="91424" tIns="45713" rIns="91424" bIns="45713" numCol="1" anchor="t" anchorCtr="0" compatLnSpc="1">
            <a:prstTxWarp prst="textNoShape">
              <a:avLst/>
            </a:prstTxWarp>
          </a:bodyPr>
          <a:lstStyle>
            <a:lvl1pPr algn="r" defTabSz="914327">
              <a:defRPr sz="1100"/>
            </a:lvl1pPr>
          </a:lstStyle>
          <a:p>
            <a:pPr>
              <a:defRPr/>
            </a:pPr>
            <a:endParaRPr lang="en-US"/>
          </a:p>
        </p:txBody>
      </p:sp>
      <p:sp>
        <p:nvSpPr>
          <p:cNvPr id="109572" name="Rectangle 4"/>
          <p:cNvSpPr>
            <a:spLocks noGrp="1" noChangeArrowheads="1"/>
          </p:cNvSpPr>
          <p:nvPr>
            <p:ph type="ftr" sz="quarter" idx="2"/>
          </p:nvPr>
        </p:nvSpPr>
        <p:spPr bwMode="auto">
          <a:xfrm>
            <a:off x="1" y="8684382"/>
            <a:ext cx="2972098" cy="458108"/>
          </a:xfrm>
          <a:prstGeom prst="rect">
            <a:avLst/>
          </a:prstGeom>
          <a:noFill/>
          <a:ln w="9525">
            <a:noFill/>
            <a:miter lim="800000"/>
            <a:headEnd/>
            <a:tailEnd/>
          </a:ln>
          <a:effectLst/>
        </p:spPr>
        <p:txBody>
          <a:bodyPr vert="horz" wrap="square" lIns="91424" tIns="45713" rIns="91424" bIns="45713" numCol="1" anchor="b" anchorCtr="0" compatLnSpc="1">
            <a:prstTxWarp prst="textNoShape">
              <a:avLst/>
            </a:prstTxWarp>
          </a:bodyPr>
          <a:lstStyle>
            <a:lvl1pPr defTabSz="914327">
              <a:defRPr sz="1100"/>
            </a:lvl1pPr>
          </a:lstStyle>
          <a:p>
            <a:pPr>
              <a:defRPr/>
            </a:pPr>
            <a:endParaRPr lang="en-US"/>
          </a:p>
        </p:txBody>
      </p:sp>
      <p:sp>
        <p:nvSpPr>
          <p:cNvPr id="109573" name="Rectangle 5"/>
          <p:cNvSpPr>
            <a:spLocks noGrp="1" noChangeArrowheads="1"/>
          </p:cNvSpPr>
          <p:nvPr>
            <p:ph type="sldNum" sz="quarter" idx="3"/>
          </p:nvPr>
        </p:nvSpPr>
        <p:spPr bwMode="auto">
          <a:xfrm>
            <a:off x="3884415" y="8684382"/>
            <a:ext cx="2972098" cy="458108"/>
          </a:xfrm>
          <a:prstGeom prst="rect">
            <a:avLst/>
          </a:prstGeom>
          <a:noFill/>
          <a:ln w="9525">
            <a:noFill/>
            <a:miter lim="800000"/>
            <a:headEnd/>
            <a:tailEnd/>
          </a:ln>
          <a:effectLst/>
        </p:spPr>
        <p:txBody>
          <a:bodyPr vert="horz" wrap="square" lIns="91424" tIns="45713" rIns="91424" bIns="45713" numCol="1" anchor="b" anchorCtr="0" compatLnSpc="1">
            <a:prstTxWarp prst="textNoShape">
              <a:avLst/>
            </a:prstTxWarp>
          </a:bodyPr>
          <a:lstStyle>
            <a:lvl1pPr algn="r" defTabSz="914327">
              <a:defRPr sz="1100"/>
            </a:lvl1pPr>
          </a:lstStyle>
          <a:p>
            <a:pPr>
              <a:defRPr/>
            </a:pPr>
            <a:fld id="{B48A60BF-FC40-49EA-B729-833CD8D0F585}" type="slidenum">
              <a:rPr lang="en-US"/>
              <a:pPr>
                <a:defRPr/>
              </a:pPr>
              <a:t>‹#›</a:t>
            </a:fld>
            <a:endParaRPr lang="en-US"/>
          </a:p>
        </p:txBody>
      </p:sp>
    </p:spTree>
    <p:extLst>
      <p:ext uri="{BB962C8B-B14F-4D97-AF65-F5344CB8AC3E}">
        <p14:creationId xmlns:p14="http://schemas.microsoft.com/office/powerpoint/2010/main" val="294668409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098" cy="458108"/>
          </a:xfrm>
          <a:prstGeom prst="rect">
            <a:avLst/>
          </a:prstGeom>
        </p:spPr>
        <p:txBody>
          <a:bodyPr vert="horz" lIns="89720" tIns="44859" rIns="89720" bIns="44859" rtlCol="0"/>
          <a:lstStyle>
            <a:lvl1pPr algn="l">
              <a:defRPr sz="1100"/>
            </a:lvl1pPr>
          </a:lstStyle>
          <a:p>
            <a:pPr>
              <a:defRPr/>
            </a:pPr>
            <a:endParaRPr lang="en-CA"/>
          </a:p>
        </p:txBody>
      </p:sp>
      <p:sp>
        <p:nvSpPr>
          <p:cNvPr id="3" name="Date Placeholder 2"/>
          <p:cNvSpPr>
            <a:spLocks noGrp="1"/>
          </p:cNvSpPr>
          <p:nvPr>
            <p:ph type="dt" idx="1"/>
          </p:nvPr>
        </p:nvSpPr>
        <p:spPr>
          <a:xfrm>
            <a:off x="3884415" y="1"/>
            <a:ext cx="2972098" cy="458108"/>
          </a:xfrm>
          <a:prstGeom prst="rect">
            <a:avLst/>
          </a:prstGeom>
        </p:spPr>
        <p:txBody>
          <a:bodyPr vert="horz" lIns="89720" tIns="44859" rIns="89720" bIns="44859" rtlCol="0"/>
          <a:lstStyle>
            <a:lvl1pPr algn="r">
              <a:defRPr sz="1100"/>
            </a:lvl1pPr>
          </a:lstStyle>
          <a:p>
            <a:pPr>
              <a:defRPr/>
            </a:pPr>
            <a:fld id="{4888254D-FA50-4638-B111-4CAEF857967F}" type="datetimeFigureOut">
              <a:rPr lang="en-CA"/>
              <a:pPr>
                <a:defRPr/>
              </a:pPr>
              <a:t>2020-05-27</a:t>
            </a:fld>
            <a:endParaRPr lang="en-CA"/>
          </a:p>
        </p:txBody>
      </p:sp>
      <p:sp>
        <p:nvSpPr>
          <p:cNvPr id="4" name="Slide Image Placeholder 3"/>
          <p:cNvSpPr>
            <a:spLocks noGrp="1" noRot="1" noChangeAspect="1"/>
          </p:cNvSpPr>
          <p:nvPr>
            <p:ph type="sldImg" idx="2"/>
          </p:nvPr>
        </p:nvSpPr>
        <p:spPr>
          <a:xfrm>
            <a:off x="1143000" y="684213"/>
            <a:ext cx="4572000" cy="3429000"/>
          </a:xfrm>
          <a:prstGeom prst="rect">
            <a:avLst/>
          </a:prstGeom>
          <a:noFill/>
          <a:ln w="12700">
            <a:solidFill>
              <a:prstClr val="black"/>
            </a:solidFill>
          </a:ln>
        </p:spPr>
        <p:txBody>
          <a:bodyPr vert="horz" lIns="89720" tIns="44859" rIns="89720" bIns="44859" rtlCol="0" anchor="ctr"/>
          <a:lstStyle/>
          <a:p>
            <a:pPr lvl="0"/>
            <a:endParaRPr lang="en-CA" noProof="0"/>
          </a:p>
        </p:txBody>
      </p:sp>
      <p:sp>
        <p:nvSpPr>
          <p:cNvPr id="5" name="Notes Placeholder 4"/>
          <p:cNvSpPr>
            <a:spLocks noGrp="1"/>
          </p:cNvSpPr>
          <p:nvPr>
            <p:ph type="body" sz="quarter" idx="3"/>
          </p:nvPr>
        </p:nvSpPr>
        <p:spPr>
          <a:xfrm>
            <a:off x="686099" y="4343704"/>
            <a:ext cx="5485805" cy="4115405"/>
          </a:xfrm>
          <a:prstGeom prst="rect">
            <a:avLst/>
          </a:prstGeom>
        </p:spPr>
        <p:txBody>
          <a:bodyPr vert="horz" lIns="89720" tIns="44859" rIns="89720" bIns="4485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a:p>
        </p:txBody>
      </p:sp>
      <p:sp>
        <p:nvSpPr>
          <p:cNvPr id="6" name="Footer Placeholder 5"/>
          <p:cNvSpPr>
            <a:spLocks noGrp="1"/>
          </p:cNvSpPr>
          <p:nvPr>
            <p:ph type="ftr" sz="quarter" idx="4"/>
          </p:nvPr>
        </p:nvSpPr>
        <p:spPr>
          <a:xfrm>
            <a:off x="1" y="8684382"/>
            <a:ext cx="2972098" cy="458108"/>
          </a:xfrm>
          <a:prstGeom prst="rect">
            <a:avLst/>
          </a:prstGeom>
        </p:spPr>
        <p:txBody>
          <a:bodyPr vert="horz" lIns="89720" tIns="44859" rIns="89720" bIns="44859" rtlCol="0" anchor="b"/>
          <a:lstStyle>
            <a:lvl1pPr algn="l">
              <a:defRPr sz="1100"/>
            </a:lvl1pPr>
          </a:lstStyle>
          <a:p>
            <a:pPr>
              <a:defRPr/>
            </a:pPr>
            <a:endParaRPr lang="en-CA"/>
          </a:p>
        </p:txBody>
      </p:sp>
      <p:sp>
        <p:nvSpPr>
          <p:cNvPr id="7" name="Slide Number Placeholder 6"/>
          <p:cNvSpPr>
            <a:spLocks noGrp="1"/>
          </p:cNvSpPr>
          <p:nvPr>
            <p:ph type="sldNum" sz="quarter" idx="5"/>
          </p:nvPr>
        </p:nvSpPr>
        <p:spPr>
          <a:xfrm>
            <a:off x="3884415" y="8684382"/>
            <a:ext cx="2972098" cy="458108"/>
          </a:xfrm>
          <a:prstGeom prst="rect">
            <a:avLst/>
          </a:prstGeom>
        </p:spPr>
        <p:txBody>
          <a:bodyPr vert="horz" lIns="89720" tIns="44859" rIns="89720" bIns="44859" rtlCol="0" anchor="b"/>
          <a:lstStyle>
            <a:lvl1pPr algn="r">
              <a:defRPr sz="1100"/>
            </a:lvl1pPr>
          </a:lstStyle>
          <a:p>
            <a:pPr>
              <a:defRPr/>
            </a:pPr>
            <a:fld id="{0239EF32-D060-4EB2-8B68-425A666F228C}" type="slidenum">
              <a:rPr lang="en-CA"/>
              <a:pPr>
                <a:defRPr/>
              </a:pPr>
              <a:t>‹#›</a:t>
            </a:fld>
            <a:endParaRPr lang="en-CA"/>
          </a:p>
        </p:txBody>
      </p:sp>
    </p:spTree>
    <p:extLst>
      <p:ext uri="{BB962C8B-B14F-4D97-AF65-F5344CB8AC3E}">
        <p14:creationId xmlns:p14="http://schemas.microsoft.com/office/powerpoint/2010/main" val="285091040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Times New Roman" pitchFamily="18" charset="0"/>
              </a:defRPr>
            </a:lvl1pPr>
            <a:lvl2pPr marL="702756" indent="-270291" eaLnBrk="0" hangingPunct="0">
              <a:defRPr>
                <a:solidFill>
                  <a:schemeClr val="tx1"/>
                </a:solidFill>
                <a:latin typeface="Arial" charset="0"/>
                <a:cs typeface="Times New Roman" pitchFamily="18" charset="0"/>
              </a:defRPr>
            </a:lvl2pPr>
            <a:lvl3pPr marL="1081164" indent="-216233" eaLnBrk="0" hangingPunct="0">
              <a:defRPr>
                <a:solidFill>
                  <a:schemeClr val="tx1"/>
                </a:solidFill>
                <a:latin typeface="Arial" charset="0"/>
                <a:cs typeface="Times New Roman" pitchFamily="18" charset="0"/>
              </a:defRPr>
            </a:lvl3pPr>
            <a:lvl4pPr marL="1513629" indent="-216233" eaLnBrk="0" hangingPunct="0">
              <a:defRPr>
                <a:solidFill>
                  <a:schemeClr val="tx1"/>
                </a:solidFill>
                <a:latin typeface="Arial" charset="0"/>
                <a:cs typeface="Times New Roman" pitchFamily="18" charset="0"/>
              </a:defRPr>
            </a:lvl4pPr>
            <a:lvl5pPr marL="1946095" indent="-216233" eaLnBrk="0" hangingPunct="0">
              <a:defRPr>
                <a:solidFill>
                  <a:schemeClr val="tx1"/>
                </a:solidFill>
                <a:latin typeface="Arial" charset="0"/>
                <a:cs typeface="Times New Roman" pitchFamily="18" charset="0"/>
              </a:defRPr>
            </a:lvl5pPr>
            <a:lvl6pPr marL="2378560" indent="-216233" eaLnBrk="0" fontAlgn="base" hangingPunct="0">
              <a:spcBef>
                <a:spcPct val="0"/>
              </a:spcBef>
              <a:spcAft>
                <a:spcPct val="0"/>
              </a:spcAft>
              <a:defRPr>
                <a:solidFill>
                  <a:schemeClr val="tx1"/>
                </a:solidFill>
                <a:latin typeface="Arial" charset="0"/>
                <a:cs typeface="Times New Roman" pitchFamily="18" charset="0"/>
              </a:defRPr>
            </a:lvl6pPr>
            <a:lvl7pPr marL="2811026" indent="-216233" eaLnBrk="0" fontAlgn="base" hangingPunct="0">
              <a:spcBef>
                <a:spcPct val="0"/>
              </a:spcBef>
              <a:spcAft>
                <a:spcPct val="0"/>
              </a:spcAft>
              <a:defRPr>
                <a:solidFill>
                  <a:schemeClr val="tx1"/>
                </a:solidFill>
                <a:latin typeface="Arial" charset="0"/>
                <a:cs typeface="Times New Roman" pitchFamily="18" charset="0"/>
              </a:defRPr>
            </a:lvl7pPr>
            <a:lvl8pPr marL="3243491" indent="-216233" eaLnBrk="0" fontAlgn="base" hangingPunct="0">
              <a:spcBef>
                <a:spcPct val="0"/>
              </a:spcBef>
              <a:spcAft>
                <a:spcPct val="0"/>
              </a:spcAft>
              <a:defRPr>
                <a:solidFill>
                  <a:schemeClr val="tx1"/>
                </a:solidFill>
                <a:latin typeface="Arial" charset="0"/>
                <a:cs typeface="Times New Roman" pitchFamily="18" charset="0"/>
              </a:defRPr>
            </a:lvl8pPr>
            <a:lvl9pPr marL="3675957" indent="-216233"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fld id="{10ED90D6-66BA-4134-8C30-DC5F9DB42FA3}" type="slidenum">
              <a:rPr lang="en-CA" altLang="en-US" smtClean="0"/>
              <a:pPr eaLnBrk="1" hangingPunct="1"/>
              <a:t>2</a:t>
            </a:fld>
            <a:endParaRPr lang="en-CA" altLang="en-US" smtClean="0"/>
          </a:p>
        </p:txBody>
      </p:sp>
      <p:sp>
        <p:nvSpPr>
          <p:cNvPr id="3482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cs typeface="Times New Roman" pitchFamily="18" charset="0"/>
              </a:defRPr>
            </a:lvl1pPr>
            <a:lvl2pPr marL="702756" indent="-270291" eaLnBrk="0" hangingPunct="0">
              <a:defRPr>
                <a:solidFill>
                  <a:schemeClr val="tx1"/>
                </a:solidFill>
                <a:latin typeface="Arial" charset="0"/>
                <a:cs typeface="Times New Roman" pitchFamily="18" charset="0"/>
              </a:defRPr>
            </a:lvl2pPr>
            <a:lvl3pPr marL="1081164" indent="-216233" eaLnBrk="0" hangingPunct="0">
              <a:defRPr>
                <a:solidFill>
                  <a:schemeClr val="tx1"/>
                </a:solidFill>
                <a:latin typeface="Arial" charset="0"/>
                <a:cs typeface="Times New Roman" pitchFamily="18" charset="0"/>
              </a:defRPr>
            </a:lvl3pPr>
            <a:lvl4pPr marL="1513629" indent="-216233" eaLnBrk="0" hangingPunct="0">
              <a:defRPr>
                <a:solidFill>
                  <a:schemeClr val="tx1"/>
                </a:solidFill>
                <a:latin typeface="Arial" charset="0"/>
                <a:cs typeface="Times New Roman" pitchFamily="18" charset="0"/>
              </a:defRPr>
            </a:lvl4pPr>
            <a:lvl5pPr marL="1946095" indent="-216233" eaLnBrk="0" hangingPunct="0">
              <a:defRPr>
                <a:solidFill>
                  <a:schemeClr val="tx1"/>
                </a:solidFill>
                <a:latin typeface="Arial" charset="0"/>
                <a:cs typeface="Times New Roman" pitchFamily="18" charset="0"/>
              </a:defRPr>
            </a:lvl5pPr>
            <a:lvl6pPr marL="2378560" indent="-216233" eaLnBrk="0" fontAlgn="base" hangingPunct="0">
              <a:spcBef>
                <a:spcPct val="0"/>
              </a:spcBef>
              <a:spcAft>
                <a:spcPct val="0"/>
              </a:spcAft>
              <a:defRPr>
                <a:solidFill>
                  <a:schemeClr val="tx1"/>
                </a:solidFill>
                <a:latin typeface="Arial" charset="0"/>
                <a:cs typeface="Times New Roman" pitchFamily="18" charset="0"/>
              </a:defRPr>
            </a:lvl6pPr>
            <a:lvl7pPr marL="2811026" indent="-216233" eaLnBrk="0" fontAlgn="base" hangingPunct="0">
              <a:spcBef>
                <a:spcPct val="0"/>
              </a:spcBef>
              <a:spcAft>
                <a:spcPct val="0"/>
              </a:spcAft>
              <a:defRPr>
                <a:solidFill>
                  <a:schemeClr val="tx1"/>
                </a:solidFill>
                <a:latin typeface="Arial" charset="0"/>
                <a:cs typeface="Times New Roman" pitchFamily="18" charset="0"/>
              </a:defRPr>
            </a:lvl7pPr>
            <a:lvl8pPr marL="3243491" indent="-216233" eaLnBrk="0" fontAlgn="base" hangingPunct="0">
              <a:spcBef>
                <a:spcPct val="0"/>
              </a:spcBef>
              <a:spcAft>
                <a:spcPct val="0"/>
              </a:spcAft>
              <a:defRPr>
                <a:solidFill>
                  <a:schemeClr val="tx1"/>
                </a:solidFill>
                <a:latin typeface="Arial" charset="0"/>
                <a:cs typeface="Times New Roman" pitchFamily="18" charset="0"/>
              </a:defRPr>
            </a:lvl8pPr>
            <a:lvl9pPr marL="3675957" indent="-216233"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fld id="{CBEBBB5E-7FC5-42AB-B491-35F56A3EEB96}" type="datetime1">
              <a:rPr lang="en-CA" altLang="en-US" smtClean="0"/>
              <a:pPr eaLnBrk="1" hangingPunct="1"/>
              <a:t>2020-05-27</a:t>
            </a:fld>
            <a:endParaRPr lang="en-CA"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Times New Roman" pitchFamily="18" charset="0"/>
              </a:defRPr>
            </a:lvl1pPr>
            <a:lvl2pPr marL="702756" indent="-270291" eaLnBrk="0" hangingPunct="0">
              <a:defRPr>
                <a:solidFill>
                  <a:schemeClr val="tx1"/>
                </a:solidFill>
                <a:latin typeface="Arial" charset="0"/>
                <a:cs typeface="Times New Roman" pitchFamily="18" charset="0"/>
              </a:defRPr>
            </a:lvl2pPr>
            <a:lvl3pPr marL="1081164" indent="-216233" eaLnBrk="0" hangingPunct="0">
              <a:defRPr>
                <a:solidFill>
                  <a:schemeClr val="tx1"/>
                </a:solidFill>
                <a:latin typeface="Arial" charset="0"/>
                <a:cs typeface="Times New Roman" pitchFamily="18" charset="0"/>
              </a:defRPr>
            </a:lvl3pPr>
            <a:lvl4pPr marL="1513629" indent="-216233" eaLnBrk="0" hangingPunct="0">
              <a:defRPr>
                <a:solidFill>
                  <a:schemeClr val="tx1"/>
                </a:solidFill>
                <a:latin typeface="Arial" charset="0"/>
                <a:cs typeface="Times New Roman" pitchFamily="18" charset="0"/>
              </a:defRPr>
            </a:lvl4pPr>
            <a:lvl5pPr marL="1946095" indent="-216233" eaLnBrk="0" hangingPunct="0">
              <a:defRPr>
                <a:solidFill>
                  <a:schemeClr val="tx1"/>
                </a:solidFill>
                <a:latin typeface="Arial" charset="0"/>
                <a:cs typeface="Times New Roman" pitchFamily="18" charset="0"/>
              </a:defRPr>
            </a:lvl5pPr>
            <a:lvl6pPr marL="2378560" indent="-216233" eaLnBrk="0" fontAlgn="base" hangingPunct="0">
              <a:spcBef>
                <a:spcPct val="0"/>
              </a:spcBef>
              <a:spcAft>
                <a:spcPct val="0"/>
              </a:spcAft>
              <a:defRPr>
                <a:solidFill>
                  <a:schemeClr val="tx1"/>
                </a:solidFill>
                <a:latin typeface="Arial" charset="0"/>
                <a:cs typeface="Times New Roman" pitchFamily="18" charset="0"/>
              </a:defRPr>
            </a:lvl6pPr>
            <a:lvl7pPr marL="2811026" indent="-216233" eaLnBrk="0" fontAlgn="base" hangingPunct="0">
              <a:spcBef>
                <a:spcPct val="0"/>
              </a:spcBef>
              <a:spcAft>
                <a:spcPct val="0"/>
              </a:spcAft>
              <a:defRPr>
                <a:solidFill>
                  <a:schemeClr val="tx1"/>
                </a:solidFill>
                <a:latin typeface="Arial" charset="0"/>
                <a:cs typeface="Times New Roman" pitchFamily="18" charset="0"/>
              </a:defRPr>
            </a:lvl7pPr>
            <a:lvl8pPr marL="3243491" indent="-216233" eaLnBrk="0" fontAlgn="base" hangingPunct="0">
              <a:spcBef>
                <a:spcPct val="0"/>
              </a:spcBef>
              <a:spcAft>
                <a:spcPct val="0"/>
              </a:spcAft>
              <a:defRPr>
                <a:solidFill>
                  <a:schemeClr val="tx1"/>
                </a:solidFill>
                <a:latin typeface="Arial" charset="0"/>
                <a:cs typeface="Times New Roman" pitchFamily="18" charset="0"/>
              </a:defRPr>
            </a:lvl8pPr>
            <a:lvl9pPr marL="3675957" indent="-216233"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fld id="{10ED90D6-66BA-4134-8C30-DC5F9DB42FA3}" type="slidenum">
              <a:rPr lang="en-CA" altLang="en-US" smtClean="0"/>
              <a:pPr eaLnBrk="1" hangingPunct="1"/>
              <a:t>3</a:t>
            </a:fld>
            <a:endParaRPr lang="en-CA" altLang="en-US" smtClean="0"/>
          </a:p>
        </p:txBody>
      </p:sp>
      <p:sp>
        <p:nvSpPr>
          <p:cNvPr id="3482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cs typeface="Times New Roman" pitchFamily="18" charset="0"/>
              </a:defRPr>
            </a:lvl1pPr>
            <a:lvl2pPr marL="702756" indent="-270291" eaLnBrk="0" hangingPunct="0">
              <a:defRPr>
                <a:solidFill>
                  <a:schemeClr val="tx1"/>
                </a:solidFill>
                <a:latin typeface="Arial" charset="0"/>
                <a:cs typeface="Times New Roman" pitchFamily="18" charset="0"/>
              </a:defRPr>
            </a:lvl2pPr>
            <a:lvl3pPr marL="1081164" indent="-216233" eaLnBrk="0" hangingPunct="0">
              <a:defRPr>
                <a:solidFill>
                  <a:schemeClr val="tx1"/>
                </a:solidFill>
                <a:latin typeface="Arial" charset="0"/>
                <a:cs typeface="Times New Roman" pitchFamily="18" charset="0"/>
              </a:defRPr>
            </a:lvl3pPr>
            <a:lvl4pPr marL="1513629" indent="-216233" eaLnBrk="0" hangingPunct="0">
              <a:defRPr>
                <a:solidFill>
                  <a:schemeClr val="tx1"/>
                </a:solidFill>
                <a:latin typeface="Arial" charset="0"/>
                <a:cs typeface="Times New Roman" pitchFamily="18" charset="0"/>
              </a:defRPr>
            </a:lvl4pPr>
            <a:lvl5pPr marL="1946095" indent="-216233" eaLnBrk="0" hangingPunct="0">
              <a:defRPr>
                <a:solidFill>
                  <a:schemeClr val="tx1"/>
                </a:solidFill>
                <a:latin typeface="Arial" charset="0"/>
                <a:cs typeface="Times New Roman" pitchFamily="18" charset="0"/>
              </a:defRPr>
            </a:lvl5pPr>
            <a:lvl6pPr marL="2378560" indent="-216233" eaLnBrk="0" fontAlgn="base" hangingPunct="0">
              <a:spcBef>
                <a:spcPct val="0"/>
              </a:spcBef>
              <a:spcAft>
                <a:spcPct val="0"/>
              </a:spcAft>
              <a:defRPr>
                <a:solidFill>
                  <a:schemeClr val="tx1"/>
                </a:solidFill>
                <a:latin typeface="Arial" charset="0"/>
                <a:cs typeface="Times New Roman" pitchFamily="18" charset="0"/>
              </a:defRPr>
            </a:lvl6pPr>
            <a:lvl7pPr marL="2811026" indent="-216233" eaLnBrk="0" fontAlgn="base" hangingPunct="0">
              <a:spcBef>
                <a:spcPct val="0"/>
              </a:spcBef>
              <a:spcAft>
                <a:spcPct val="0"/>
              </a:spcAft>
              <a:defRPr>
                <a:solidFill>
                  <a:schemeClr val="tx1"/>
                </a:solidFill>
                <a:latin typeface="Arial" charset="0"/>
                <a:cs typeface="Times New Roman" pitchFamily="18" charset="0"/>
              </a:defRPr>
            </a:lvl7pPr>
            <a:lvl8pPr marL="3243491" indent="-216233" eaLnBrk="0" fontAlgn="base" hangingPunct="0">
              <a:spcBef>
                <a:spcPct val="0"/>
              </a:spcBef>
              <a:spcAft>
                <a:spcPct val="0"/>
              </a:spcAft>
              <a:defRPr>
                <a:solidFill>
                  <a:schemeClr val="tx1"/>
                </a:solidFill>
                <a:latin typeface="Arial" charset="0"/>
                <a:cs typeface="Times New Roman" pitchFamily="18" charset="0"/>
              </a:defRPr>
            </a:lvl8pPr>
            <a:lvl9pPr marL="3675957" indent="-216233"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fld id="{CBEBBB5E-7FC5-42AB-B491-35F56A3EEB96}" type="datetime1">
              <a:rPr lang="en-CA" altLang="en-US" smtClean="0"/>
              <a:pPr eaLnBrk="1" hangingPunct="1"/>
              <a:t>2020-05-27</a:t>
            </a:fld>
            <a:endParaRPr lang="en-CA"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31C9334-5B4F-46B1-A16D-7B6EFA442F0D}" type="slidenum">
              <a:rPr lang="en-CA" smtClean="0"/>
              <a:t>7</a:t>
            </a:fld>
            <a:endParaRPr lang="en-CA"/>
          </a:p>
        </p:txBody>
      </p:sp>
    </p:spTree>
    <p:extLst>
      <p:ext uri="{BB962C8B-B14F-4D97-AF65-F5344CB8AC3E}">
        <p14:creationId xmlns:p14="http://schemas.microsoft.com/office/powerpoint/2010/main" val="3284709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EC0F29-3C5B-44AC-9DE3-5AFD5D276480}" type="slidenum">
              <a:rPr lang="en-US"/>
              <a:pPr>
                <a:defRPr/>
              </a:pPr>
              <a:t>‹#›</a:t>
            </a:fld>
            <a:endParaRPr lang="en-US"/>
          </a:p>
        </p:txBody>
      </p:sp>
    </p:spTree>
    <p:extLst>
      <p:ext uri="{BB962C8B-B14F-4D97-AF65-F5344CB8AC3E}">
        <p14:creationId xmlns:p14="http://schemas.microsoft.com/office/powerpoint/2010/main" val="3266649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DBB538-B6D6-4EB3-AC86-771702503D4C}" type="slidenum">
              <a:rPr lang="en-US"/>
              <a:pPr>
                <a:defRPr/>
              </a:pPr>
              <a:t>‹#›</a:t>
            </a:fld>
            <a:endParaRPr lang="en-US"/>
          </a:p>
        </p:txBody>
      </p:sp>
    </p:spTree>
    <p:extLst>
      <p:ext uri="{BB962C8B-B14F-4D97-AF65-F5344CB8AC3E}">
        <p14:creationId xmlns:p14="http://schemas.microsoft.com/office/powerpoint/2010/main" val="200942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71606C-E626-484F-A24C-03EFFBEEBFDB}" type="slidenum">
              <a:rPr lang="en-US"/>
              <a:pPr>
                <a:defRPr/>
              </a:pPr>
              <a:t>‹#›</a:t>
            </a:fld>
            <a:endParaRPr lang="en-US"/>
          </a:p>
        </p:txBody>
      </p:sp>
    </p:spTree>
    <p:extLst>
      <p:ext uri="{BB962C8B-B14F-4D97-AF65-F5344CB8AC3E}">
        <p14:creationId xmlns:p14="http://schemas.microsoft.com/office/powerpoint/2010/main" val="3012239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6D0372-A0F8-4AF2-B60D-0AC6433D2F88}" type="slidenum">
              <a:rPr lang="en-US"/>
              <a:pPr>
                <a:defRPr/>
              </a:pPr>
              <a:t>‹#›</a:t>
            </a:fld>
            <a:endParaRPr lang="en-US"/>
          </a:p>
        </p:txBody>
      </p:sp>
    </p:spTree>
    <p:extLst>
      <p:ext uri="{BB962C8B-B14F-4D97-AF65-F5344CB8AC3E}">
        <p14:creationId xmlns:p14="http://schemas.microsoft.com/office/powerpoint/2010/main" val="154871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171E02-F2FA-4B5A-BF64-598DDFDA6117}" type="slidenum">
              <a:rPr lang="en-US"/>
              <a:pPr>
                <a:defRPr/>
              </a:pPr>
              <a:t>‹#›</a:t>
            </a:fld>
            <a:endParaRPr lang="en-US"/>
          </a:p>
        </p:txBody>
      </p:sp>
    </p:spTree>
    <p:extLst>
      <p:ext uri="{BB962C8B-B14F-4D97-AF65-F5344CB8AC3E}">
        <p14:creationId xmlns:p14="http://schemas.microsoft.com/office/powerpoint/2010/main" val="2999831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2D93B-1E25-4D1C-8226-CB0507FB74BD}" type="slidenum">
              <a:rPr lang="en-US"/>
              <a:pPr>
                <a:defRPr/>
              </a:pPr>
              <a:t>‹#›</a:t>
            </a:fld>
            <a:endParaRPr lang="en-US"/>
          </a:p>
        </p:txBody>
      </p:sp>
    </p:spTree>
    <p:extLst>
      <p:ext uri="{BB962C8B-B14F-4D97-AF65-F5344CB8AC3E}">
        <p14:creationId xmlns:p14="http://schemas.microsoft.com/office/powerpoint/2010/main" val="70345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6F8012-FF56-4589-BB8F-49B579648D1A}" type="slidenum">
              <a:rPr lang="en-US"/>
              <a:pPr>
                <a:defRPr/>
              </a:pPr>
              <a:t>‹#›</a:t>
            </a:fld>
            <a:endParaRPr lang="en-US"/>
          </a:p>
        </p:txBody>
      </p:sp>
    </p:spTree>
    <p:extLst>
      <p:ext uri="{BB962C8B-B14F-4D97-AF65-F5344CB8AC3E}">
        <p14:creationId xmlns:p14="http://schemas.microsoft.com/office/powerpoint/2010/main" val="691710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0A07CCF-9287-44DE-B228-56EE36CE5436}" type="slidenum">
              <a:rPr lang="en-US"/>
              <a:pPr>
                <a:defRPr/>
              </a:pPr>
              <a:t>‹#›</a:t>
            </a:fld>
            <a:endParaRPr lang="en-US"/>
          </a:p>
        </p:txBody>
      </p:sp>
    </p:spTree>
    <p:extLst>
      <p:ext uri="{BB962C8B-B14F-4D97-AF65-F5344CB8AC3E}">
        <p14:creationId xmlns:p14="http://schemas.microsoft.com/office/powerpoint/2010/main" val="195673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49EC8F-52F0-4774-859C-AF2BBBF03571}" type="slidenum">
              <a:rPr lang="en-US"/>
              <a:pPr>
                <a:defRPr/>
              </a:pPr>
              <a:t>‹#›</a:t>
            </a:fld>
            <a:endParaRPr lang="en-US"/>
          </a:p>
        </p:txBody>
      </p:sp>
      <p:sp>
        <p:nvSpPr>
          <p:cNvPr id="5" name="TextBox 4"/>
          <p:cNvSpPr txBox="1"/>
          <p:nvPr userDrawn="1"/>
        </p:nvSpPr>
        <p:spPr>
          <a:xfrm rot="16200000">
            <a:off x="8309312" y="6016289"/>
            <a:ext cx="1336776" cy="276999"/>
          </a:xfrm>
          <a:prstGeom prst="rect">
            <a:avLst/>
          </a:prstGeom>
          <a:noFill/>
        </p:spPr>
        <p:txBody>
          <a:bodyPr wrap="none" rtlCol="0">
            <a:spAutoFit/>
          </a:bodyPr>
          <a:lstStyle/>
          <a:p>
            <a:r>
              <a:rPr lang="en-CA" sz="1200" dirty="0" smtClean="0">
                <a:latin typeface="Times New Roman" panose="02020603050405020304" pitchFamily="18" charset="0"/>
                <a:cs typeface="Times New Roman" panose="02020603050405020304" pitchFamily="18" charset="0"/>
              </a:rPr>
              <a:t>Saman Alavi-2020</a:t>
            </a:r>
            <a:endParaRPr lang="en-CA"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316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20AA1D-139B-429A-AAB5-CB1A2FA85A98}" type="slidenum">
              <a:rPr lang="en-US"/>
              <a:pPr>
                <a:defRPr/>
              </a:pPr>
              <a:t>‹#›</a:t>
            </a:fld>
            <a:endParaRPr lang="en-US"/>
          </a:p>
        </p:txBody>
      </p:sp>
    </p:spTree>
    <p:extLst>
      <p:ext uri="{BB962C8B-B14F-4D97-AF65-F5344CB8AC3E}">
        <p14:creationId xmlns:p14="http://schemas.microsoft.com/office/powerpoint/2010/main" val="2649001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C60B75-DCAF-4D2B-A519-958ABA3F6BB8}" type="slidenum">
              <a:rPr lang="en-US"/>
              <a:pPr>
                <a:defRPr/>
              </a:pPr>
              <a:t>‹#›</a:t>
            </a:fld>
            <a:endParaRPr lang="en-US"/>
          </a:p>
        </p:txBody>
      </p:sp>
    </p:spTree>
    <p:extLst>
      <p:ext uri="{BB962C8B-B14F-4D97-AF65-F5344CB8AC3E}">
        <p14:creationId xmlns:p14="http://schemas.microsoft.com/office/powerpoint/2010/main" val="4051381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3BBF48-3038-4930-B38F-92862A473D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7" r:id="rId2"/>
    <p:sldLayoutId id="2147483676" r:id="rId3"/>
    <p:sldLayoutId id="2147483675" r:id="rId4"/>
    <p:sldLayoutId id="2147483674" r:id="rId5"/>
    <p:sldLayoutId id="2147483673" r:id="rId6"/>
    <p:sldLayoutId id="2147483672" r:id="rId7"/>
    <p:sldLayoutId id="2147483671" r:id="rId8"/>
    <p:sldLayoutId id="2147483670" r:id="rId9"/>
    <p:sldLayoutId id="2147483669" r:id="rId10"/>
    <p:sldLayoutId id="214748366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1.png"/><Relationship Id="rId2" Type="http://schemas.microsoft.com/office/2007/relationships/media" Target="../media/media4.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wav"/><Relationship Id="rId7" Type="http://schemas.openxmlformats.org/officeDocument/2006/relationships/image" Target="../media/image5.png"/><Relationship Id="rId2" Type="http://schemas.microsoft.com/office/2007/relationships/media" Target="../media/media5.wav"/><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9.tiff"/><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8.tiff"/><Relationship Id="rId5" Type="http://schemas.openxmlformats.org/officeDocument/2006/relationships/hyperlink" Target="https://www.youtube.com/watch?v=WFCvkkDSfIU" TargetMode="External"/><Relationship Id="rId4" Type="http://schemas.openxmlformats.org/officeDocument/2006/relationships/hyperlink" Target="https://www.youtube.com/watch?v=7Hk9jct2ozY"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58880" y="6373130"/>
            <a:ext cx="2133600" cy="476250"/>
          </a:xfrm>
        </p:spPr>
        <p:txBody>
          <a:bodyPr/>
          <a:lstStyle/>
          <a:p>
            <a:pPr>
              <a:defRPr/>
            </a:pPr>
            <a:fld id="{2A49EC8F-52F0-4774-859C-AF2BBBF03571}" type="slidenum">
              <a:rPr lang="en-US" smtClean="0"/>
              <a:pPr>
                <a:defRPr/>
              </a:pPr>
              <a:t>1</a:t>
            </a:fld>
            <a:endParaRPr lang="en-US" dirty="0"/>
          </a:p>
        </p:txBody>
      </p:sp>
      <p:sp>
        <p:nvSpPr>
          <p:cNvPr id="3" name="Text Box 6"/>
          <p:cNvSpPr txBox="1">
            <a:spLocks noChangeArrowheads="1"/>
          </p:cNvSpPr>
          <p:nvPr/>
        </p:nvSpPr>
        <p:spPr bwMode="auto">
          <a:xfrm>
            <a:off x="647700" y="80963"/>
            <a:ext cx="7812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CA" altLang="en-US" sz="2400" dirty="0" smtClean="0">
                <a:solidFill>
                  <a:srgbClr val="0033CC"/>
                </a:solidFill>
                <a:latin typeface="Times New Roman" pitchFamily="18" charset="0"/>
              </a:rPr>
              <a:t>Why do we need statistical mechanics?</a:t>
            </a:r>
            <a:endParaRPr lang="en-CA" altLang="en-US" sz="2400" dirty="0">
              <a:solidFill>
                <a:srgbClr val="0033CC"/>
              </a:solidFill>
              <a:latin typeface="Times New Roman" pitchFamily="18" charset="0"/>
            </a:endParaRPr>
          </a:p>
        </p:txBody>
      </p:sp>
      <p:sp>
        <p:nvSpPr>
          <p:cNvPr id="4" name="TextBox 2"/>
          <p:cNvSpPr txBox="1">
            <a:spLocks noChangeArrowheads="1"/>
          </p:cNvSpPr>
          <p:nvPr/>
        </p:nvSpPr>
        <p:spPr bwMode="auto">
          <a:xfrm>
            <a:off x="386534" y="863715"/>
            <a:ext cx="83259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marL="0" indent="0" eaLnBrk="1" hangingPunct="1"/>
            <a:r>
              <a:rPr lang="en-CA" altLang="en-US" sz="2400" dirty="0" smtClean="0">
                <a:latin typeface="Times New Roman" pitchFamily="18" charset="0"/>
              </a:rPr>
              <a:t>Statistical mechanics was developed in the mid 19</a:t>
            </a:r>
            <a:r>
              <a:rPr lang="en-CA" altLang="en-US" sz="2400" baseline="30000" dirty="0" smtClean="0">
                <a:latin typeface="Times New Roman" pitchFamily="18" charset="0"/>
              </a:rPr>
              <a:t>th</a:t>
            </a:r>
            <a:r>
              <a:rPr lang="en-CA" altLang="en-US" sz="2400" dirty="0" smtClean="0">
                <a:latin typeface="Times New Roman" pitchFamily="18" charset="0"/>
              </a:rPr>
              <a:t> century as an effort to link the two major branches of physics known at that time, i.e., classical mechanics and thermodynamics.</a:t>
            </a:r>
          </a:p>
          <a:p>
            <a:pPr marL="0" indent="0" eaLnBrk="1" hangingPunct="1"/>
            <a:endParaRPr lang="en-CA" altLang="en-US" sz="2400" dirty="0">
              <a:latin typeface="Times New Roman" pitchFamily="18" charset="0"/>
            </a:endParaRPr>
          </a:p>
          <a:p>
            <a:pPr marL="0" indent="0" eaLnBrk="1" hangingPunct="1"/>
            <a:r>
              <a:rPr lang="en-CA" altLang="en-US" sz="2400" dirty="0" smtClean="0">
                <a:latin typeface="Times New Roman" pitchFamily="18" charset="0"/>
              </a:rPr>
              <a:t>Although atomic theory was not universally accepted at that time (by physicist, that is), statistical mechanics was an attempt to use the approach of mechanics to explain macroscopic properties of bulk materials using atomic and molecular </a:t>
            </a:r>
            <a:r>
              <a:rPr lang="en-CA" altLang="en-US" sz="2400" dirty="0" smtClean="0">
                <a:latin typeface="Times New Roman" pitchFamily="18" charset="0"/>
              </a:rPr>
              <a:t>motions. </a:t>
            </a:r>
            <a:endParaRPr lang="en-CA" altLang="en-US" sz="2200" dirty="0" smtClean="0">
              <a:latin typeface="Times New Roman"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1083904143"/>
      </p:ext>
    </p:extLst>
  </p:cSld>
  <p:clrMapOvr>
    <a:masterClrMapping/>
  </p:clrMapOvr>
  <mc:AlternateContent xmlns:mc="http://schemas.openxmlformats.org/markup-compatibility/2006">
    <mc:Choice xmlns:p14="http://schemas.microsoft.com/office/powerpoint/2010/main" Requires="p14">
      <p:transition spd="slow" p14:dur="2000" advTm="96682"/>
    </mc:Choice>
    <mc:Fallback>
      <p:transition spd="slow" advTm="9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A49EC8F-52F0-4774-859C-AF2BBBF03571}" type="slidenum">
              <a:rPr lang="en-US" smtClean="0"/>
              <a:pPr>
                <a:defRPr/>
              </a:pPr>
              <a:t>10</a:t>
            </a:fld>
            <a:endParaRPr lang="en-US"/>
          </a:p>
        </p:txBody>
      </p:sp>
      <p:sp>
        <p:nvSpPr>
          <p:cNvPr id="3" name="Text Box 6"/>
          <p:cNvSpPr txBox="1">
            <a:spLocks noChangeArrowheads="1"/>
          </p:cNvSpPr>
          <p:nvPr/>
        </p:nvSpPr>
        <p:spPr bwMode="auto">
          <a:xfrm>
            <a:off x="206515" y="98630"/>
            <a:ext cx="8758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CA" altLang="en-US" sz="2400" dirty="0" smtClean="0">
                <a:solidFill>
                  <a:srgbClr val="0033CC"/>
                </a:solidFill>
                <a:latin typeface="Times New Roman" pitchFamily="18" charset="0"/>
              </a:rPr>
              <a:t>Outline of classical and </a:t>
            </a:r>
            <a:r>
              <a:rPr lang="en-CA" altLang="en-US" sz="2400" dirty="0">
                <a:solidFill>
                  <a:srgbClr val="0033CC"/>
                </a:solidFill>
                <a:latin typeface="Times New Roman" pitchFamily="18" charset="0"/>
              </a:rPr>
              <a:t>q</a:t>
            </a:r>
            <a:r>
              <a:rPr lang="en-CA" altLang="en-US" sz="2400" dirty="0" smtClean="0">
                <a:solidFill>
                  <a:srgbClr val="0033CC"/>
                </a:solidFill>
                <a:latin typeface="Times New Roman" pitchFamily="18" charset="0"/>
              </a:rPr>
              <a:t>uantum mechanics used in this course</a:t>
            </a:r>
            <a:endParaRPr lang="en-CA" altLang="en-US" sz="2400" dirty="0">
              <a:solidFill>
                <a:srgbClr val="0033CC"/>
              </a:solidFill>
              <a:latin typeface="Times New Roman" pitchFamily="18" charset="0"/>
            </a:endParaRPr>
          </a:p>
        </p:txBody>
      </p:sp>
      <p:sp>
        <p:nvSpPr>
          <p:cNvPr id="4" name="Text Box 50"/>
          <p:cNvSpPr txBox="1">
            <a:spLocks noChangeArrowheads="1"/>
          </p:cNvSpPr>
          <p:nvPr/>
        </p:nvSpPr>
        <p:spPr bwMode="auto">
          <a:xfrm>
            <a:off x="89270" y="773705"/>
            <a:ext cx="888431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altLang="en-US" sz="2200" dirty="0" smtClean="0">
                <a:solidFill>
                  <a:srgbClr val="FF0000"/>
                </a:solidFill>
                <a:latin typeface="Times New Roman" pitchFamily="18" charset="0"/>
              </a:rPr>
              <a:t>Classical Newtonian mechanics</a:t>
            </a:r>
          </a:p>
          <a:p>
            <a:pPr marL="342900" indent="-342900" eaLnBrk="1" hangingPunct="1">
              <a:buFontTx/>
              <a:buChar char="-"/>
            </a:pPr>
            <a:r>
              <a:rPr lang="en-US" altLang="en-US" sz="2200" dirty="0" smtClean="0">
                <a:latin typeface="Times New Roman" pitchFamily="18" charset="0"/>
              </a:rPr>
              <a:t>Motion under constant force; harmonic oscillator</a:t>
            </a:r>
          </a:p>
          <a:p>
            <a:pPr marL="342900" indent="-342900" eaLnBrk="1" hangingPunct="1">
              <a:buFontTx/>
              <a:buChar char="-"/>
            </a:pPr>
            <a:r>
              <a:rPr lang="en-US" altLang="en-US" sz="2200" dirty="0" smtClean="0">
                <a:latin typeface="Times New Roman" pitchFamily="18" charset="0"/>
              </a:rPr>
              <a:t>Motion of a polyatomic molecule: separation of center of mass, rotation, and vibrational motion (normal modes) </a:t>
            </a:r>
          </a:p>
          <a:p>
            <a:pPr marL="342900" indent="-342900" eaLnBrk="1" hangingPunct="1">
              <a:buFontTx/>
              <a:buChar char="-"/>
            </a:pPr>
            <a:r>
              <a:rPr lang="en-US" altLang="en-US" sz="2200" dirty="0" smtClean="0">
                <a:latin typeface="Times New Roman" pitchFamily="18" charset="0"/>
              </a:rPr>
              <a:t>Lagrangian and Hamiltonian mechanics (“Analytical mechanics”) analyze motion based on other functions (kinetic and potential energies or total energy)</a:t>
            </a:r>
          </a:p>
          <a:p>
            <a:pPr marL="342900" indent="-342900" eaLnBrk="1" hangingPunct="1">
              <a:buFontTx/>
              <a:buChar char="-"/>
            </a:pPr>
            <a:r>
              <a:rPr lang="en-US" altLang="en-US" sz="2200" dirty="0" smtClean="0">
                <a:latin typeface="Times New Roman" pitchFamily="18" charset="0"/>
              </a:rPr>
              <a:t>Phase space representation of motion simplifies the analysis and naturally arises from the Hamiltonian approach</a:t>
            </a:r>
          </a:p>
        </p:txBody>
      </p:sp>
      <p:sp>
        <p:nvSpPr>
          <p:cNvPr id="5" name="Text Box 50"/>
          <p:cNvSpPr txBox="1">
            <a:spLocks noChangeArrowheads="1"/>
          </p:cNvSpPr>
          <p:nvPr/>
        </p:nvSpPr>
        <p:spPr bwMode="auto">
          <a:xfrm>
            <a:off x="98176" y="4599130"/>
            <a:ext cx="888431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altLang="en-US" sz="2200" dirty="0" smtClean="0">
                <a:solidFill>
                  <a:srgbClr val="FF0000"/>
                </a:solidFill>
                <a:latin typeface="Times New Roman" pitchFamily="18" charset="0"/>
              </a:rPr>
              <a:t>Quantum mechanics</a:t>
            </a:r>
          </a:p>
          <a:p>
            <a:pPr marL="342900" indent="-342900" eaLnBrk="1" hangingPunct="1">
              <a:buFontTx/>
              <a:buChar char="-"/>
            </a:pPr>
            <a:r>
              <a:rPr lang="en-US" altLang="en-US" sz="2200" dirty="0" smtClean="0">
                <a:latin typeface="Times New Roman" pitchFamily="18" charset="0"/>
              </a:rPr>
              <a:t>Time-independent Schrödinger equation</a:t>
            </a:r>
          </a:p>
          <a:p>
            <a:pPr marL="342900" indent="-342900" eaLnBrk="1" hangingPunct="1">
              <a:buFontTx/>
              <a:buChar char="-"/>
            </a:pPr>
            <a:r>
              <a:rPr lang="en-US" altLang="en-US" sz="2200" dirty="0" smtClean="0">
                <a:latin typeface="Times New Roman" pitchFamily="18" charset="0"/>
              </a:rPr>
              <a:t>Particle in a box: one- and three-dimensions, many particles </a:t>
            </a:r>
          </a:p>
          <a:p>
            <a:pPr marL="342900" indent="-342900" eaLnBrk="1" hangingPunct="1">
              <a:buFontTx/>
              <a:buChar char="-"/>
            </a:pPr>
            <a:r>
              <a:rPr lang="en-US" altLang="en-US" sz="2200" dirty="0" smtClean="0">
                <a:latin typeface="Times New Roman" pitchFamily="18" charset="0"/>
              </a:rPr>
              <a:t>Rigid rotor for rotational motion</a:t>
            </a:r>
          </a:p>
          <a:p>
            <a:pPr marL="342900" indent="-342900" eaLnBrk="1" hangingPunct="1">
              <a:buFontTx/>
              <a:buChar char="-"/>
            </a:pPr>
            <a:r>
              <a:rPr lang="en-US" altLang="en-US" sz="2200" dirty="0" smtClean="0">
                <a:latin typeface="Times New Roman" pitchFamily="18" charset="0"/>
              </a:rPr>
              <a:t>Harmonic oscillator</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4163891539"/>
      </p:ext>
    </p:extLst>
  </p:cSld>
  <p:clrMapOvr>
    <a:masterClrMapping/>
  </p:clrMapOvr>
  <mc:AlternateContent xmlns:mc="http://schemas.openxmlformats.org/markup-compatibility/2006">
    <mc:Choice xmlns:p14="http://schemas.microsoft.com/office/powerpoint/2010/main" Requires="p14">
      <p:transition spd="slow" p14:dur="2000" advTm="93404"/>
    </mc:Choice>
    <mc:Fallback>
      <p:transition spd="slow" advTm="93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9450" x="2803525" y="1660525"/>
          <p14:tracePt t="19846" x="2795588" y="1652588"/>
          <p14:tracePt t="19894" x="2786063" y="1633538"/>
          <p14:tracePt t="19912" x="2776538" y="1625600"/>
          <p14:tracePt t="19930" x="2759075" y="1608138"/>
          <p14:tracePt t="19944" x="2751138" y="1589088"/>
          <p14:tracePt t="19955" x="2732088" y="1571625"/>
          <p14:tracePt t="19969" x="2724150" y="1562100"/>
          <p14:tracePt t="19976" x="2714625" y="1527175"/>
          <p14:tracePt t="20004" x="2705100" y="1517650"/>
          <p14:tracePt t="20017" x="2705100" y="1500188"/>
          <p14:tracePt t="20030" x="2679700" y="1438275"/>
          <p14:tracePt t="20043" x="2670175" y="1393825"/>
          <p14:tracePt t="20064" x="2670175" y="1357313"/>
          <p14:tracePt t="20078" x="2660650" y="1303338"/>
          <p14:tracePt t="20115" x="2660650" y="1295400"/>
          <p14:tracePt t="20131" x="2652713" y="1295400"/>
          <p14:tracePt t="21478" x="2652713" y="1285875"/>
          <p14:tracePt t="21503" x="2660650" y="1285875"/>
          <p14:tracePt t="21514" x="2670175" y="1285875"/>
          <p14:tracePt t="21527" x="2697163" y="1285875"/>
          <p14:tracePt t="21540" x="2705100" y="1285875"/>
          <p14:tracePt t="21572" x="2714625" y="1285875"/>
          <p14:tracePt t="21599" x="2724150" y="1285875"/>
          <p14:tracePt t="21636" x="2741613" y="1285875"/>
          <p14:tracePt t="21647" x="2768600" y="1285875"/>
          <p14:tracePt t="21663" x="2786063" y="1285875"/>
          <p14:tracePt t="21691" x="2795588" y="1285875"/>
          <p14:tracePt t="21699" x="2813050" y="1285875"/>
          <p14:tracePt t="21721" x="2830513" y="1295400"/>
          <p14:tracePt t="21735" x="2847975" y="1303338"/>
          <p14:tracePt t="22209" x="2874963" y="1303338"/>
          <p14:tracePt t="22220" x="2884488" y="1303338"/>
          <p14:tracePt t="22234" x="2901950" y="1303338"/>
          <p14:tracePt t="22245" x="2928938" y="1303338"/>
          <p14:tracePt t="22256" x="2938463" y="1303338"/>
          <p14:tracePt t="22268" x="2955925" y="1303338"/>
          <p14:tracePt t="22282" x="2990850" y="1303338"/>
          <p14:tracePt t="22305" x="3009900" y="1303338"/>
          <p14:tracePt t="22319" x="3036888" y="1303338"/>
          <p14:tracePt t="22330" x="3081338" y="1322388"/>
          <p14:tracePt t="22355" x="3089275" y="1322388"/>
          <p14:tracePt t="22366" x="3116263" y="1347788"/>
          <p14:tracePt t="22379" x="3116263" y="1357313"/>
          <p14:tracePt t="22719" x="3125788" y="1357313"/>
          <p14:tracePt t="22731" x="3143250" y="1357313"/>
          <p14:tracePt t="22745" x="3152775" y="1357313"/>
          <p14:tracePt t="22757" x="3197225" y="1357313"/>
          <p14:tracePt t="22770" x="3205163" y="1357313"/>
          <p14:tracePt t="22783" x="3232150" y="1357313"/>
          <p14:tracePt t="22805" x="3251200" y="1357313"/>
          <p14:tracePt t="22818" x="3276600" y="1357313"/>
          <p14:tracePt t="22841" x="3295650" y="1357313"/>
          <p14:tracePt t="22854" x="3322638" y="1357313"/>
          <p14:tracePt t="22867" x="3340100" y="1357313"/>
          <p14:tracePt t="22902" x="3357563" y="1357313"/>
          <p14:tracePt t="23731" x="3367088" y="1357313"/>
          <p14:tracePt t="23830" x="3375025" y="1357313"/>
          <p14:tracePt t="23915" x="3384550" y="1357313"/>
          <p14:tracePt t="24217" x="3375025" y="1357313"/>
          <p14:tracePt t="24232" x="3357563" y="1357313"/>
          <p14:tracePt t="24242" x="3340100" y="1357313"/>
          <p14:tracePt t="24253" x="3322638" y="1357313"/>
          <p14:tracePt t="24266" x="3303588" y="1357313"/>
          <p14:tracePt t="24279" x="3251200" y="1357313"/>
          <p14:tracePt t="24305" x="3232150" y="1357313"/>
          <p14:tracePt t="24317" x="3205163" y="1357313"/>
          <p14:tracePt t="24342" x="3197225" y="1357313"/>
          <p14:tracePt t="24367" x="3187700" y="1357313"/>
          <p14:tracePt t="24377" x="3179763" y="1357313"/>
          <p14:tracePt t="24768" x="3160713" y="1347788"/>
          <p14:tracePt t="24779" x="3152775" y="1347788"/>
          <p14:tracePt t="24804" x="3143250" y="1339850"/>
          <p14:tracePt t="24841" x="3108325" y="1339850"/>
          <p14:tracePt t="24852" x="3071813" y="1330325"/>
          <p14:tracePt t="24867" x="3009900" y="1330325"/>
          <p14:tracePt t="24877" x="2938463" y="1330325"/>
          <p14:tracePt t="24889" x="2732088" y="1330325"/>
          <p14:tracePt t="24901" x="2643188" y="1330325"/>
          <p14:tracePt t="24934" x="2554288" y="1339850"/>
          <p14:tracePt t="24937" x="2482850" y="1339850"/>
          <p14:tracePt t="24962" x="2455863" y="1339850"/>
          <p14:tracePt t="24972" x="2438400" y="1339850"/>
          <p14:tracePt t="25011" x="2428875" y="1339850"/>
          <p14:tracePt t="25388" x="2411413" y="1339850"/>
          <p14:tracePt t="25402" x="2393950" y="1339850"/>
          <p14:tracePt t="25413" x="2374900" y="1339850"/>
          <p14:tracePt t="25620" x="2384425" y="1339850"/>
          <p14:tracePt t="25693" x="2401888" y="1339850"/>
          <p14:tracePt t="26838" x="2411413" y="1339850"/>
          <p14:tracePt t="26854" x="2428875" y="1339850"/>
          <p14:tracePt t="26867" x="2465388" y="1339850"/>
          <p14:tracePt t="26875" x="2482850" y="1339850"/>
          <p14:tracePt t="26886" x="2490788" y="1339850"/>
          <p14:tracePt t="26903" x="2527300" y="1339850"/>
          <p14:tracePt t="26920" x="2571750" y="1339850"/>
          <p14:tracePt t="26947" x="2598738" y="1339850"/>
          <p14:tracePt t="26959" x="2625725" y="1339850"/>
          <p14:tracePt t="26973" x="2660650" y="1347788"/>
          <p14:tracePt t="26995" x="2679700" y="1366838"/>
          <p14:tracePt t="29194" x="2714625" y="1366838"/>
          <p14:tracePt t="29209" x="2759075" y="1366838"/>
          <p14:tracePt t="29225" x="2840038" y="1357313"/>
          <p14:tracePt t="29231" x="2946400" y="1339850"/>
          <p14:tracePt t="29242" x="3143250" y="1330325"/>
          <p14:tracePt t="29265" x="3241675" y="1330325"/>
          <p14:tracePt t="29278" x="3375025" y="1330325"/>
          <p14:tracePt t="29289" x="3438525" y="1330325"/>
          <p14:tracePt t="29322" x="3500438" y="1330325"/>
          <p14:tracePt t="29327" x="3608388" y="1384300"/>
          <p14:tracePt t="29339" x="3633788" y="1428750"/>
          <p14:tracePt t="29371" x="3679825" y="1446213"/>
          <p14:tracePt t="29376" x="3724275" y="1509713"/>
          <p14:tracePt t="29400" x="3751263" y="1536700"/>
          <p14:tracePt t="29803" x="3786188" y="1527175"/>
          <p14:tracePt t="29814" x="3840163" y="1482725"/>
          <p14:tracePt t="29826" x="3929063" y="1411288"/>
          <p14:tracePt t="29838" x="4054475" y="1322388"/>
          <p14:tracePt t="29852" x="4170363" y="1241425"/>
          <p14:tracePt t="29861" x="4394200" y="1116013"/>
          <p14:tracePt t="29886" x="4465638" y="1098550"/>
          <p14:tracePt t="29898" x="4500563" y="1071563"/>
          <p14:tracePt t="29912" x="4562475" y="1054100"/>
          <p14:tracePt t="29934" x="4581525" y="1044575"/>
          <p14:tracePt t="29949" x="4608513" y="1044575"/>
          <p14:tracePt t="29978" x="4616450" y="1044575"/>
          <p14:tracePt t="31685" x="4598988" y="1044575"/>
          <p14:tracePt t="31699" x="4572000" y="1054100"/>
          <p14:tracePt t="31709" x="4527550" y="1098550"/>
          <p14:tracePt t="31725" x="4456113" y="1143000"/>
          <p14:tracePt t="31742" x="4367213" y="1214438"/>
          <p14:tracePt t="31746" x="4241800" y="1384300"/>
          <p14:tracePt t="31776" x="4197350" y="1438275"/>
          <p14:tracePt t="31794" x="4071938" y="1544638"/>
          <p14:tracePt t="31796" x="4017963" y="1571625"/>
          <p14:tracePt t="32210" x="4000500" y="1581150"/>
          <p14:tracePt t="32225" x="3983038" y="1589088"/>
          <p14:tracePt t="32235" x="3965575" y="1598613"/>
          <p14:tracePt t="32247" x="3956050" y="1608138"/>
          <p14:tracePt t="32259" x="3938588" y="1625600"/>
          <p14:tracePt t="32272" x="3911600" y="1643063"/>
          <p14:tracePt t="32282" x="3875088" y="1670050"/>
          <p14:tracePt t="32307" x="3857625" y="1697038"/>
          <p14:tracePt t="32318" x="3813175" y="1741488"/>
          <p14:tracePt t="35110" x="3803650" y="1751013"/>
          <p14:tracePt t="35135" x="3803650" y="1758950"/>
          <p14:tracePt t="35150" x="3795713" y="1768475"/>
          <p14:tracePt t="35162" x="3795713" y="1776413"/>
          <p14:tracePt t="35184" x="3786188" y="1776413"/>
          <p14:tracePt t="35197" x="3786188" y="1785938"/>
          <p14:tracePt t="35209" x="3786188" y="1795463"/>
          <p14:tracePt t="35234" x="3786188" y="1803400"/>
          <p14:tracePt t="35245" x="3786188" y="1812925"/>
          <p14:tracePt t="35259" x="3786188" y="1822450"/>
          <p14:tracePt t="35269" x="3786188" y="1830388"/>
          <p14:tracePt t="35282" x="3786188" y="1839913"/>
          <p14:tracePt t="35672" x="3776663" y="1839913"/>
          <p14:tracePt t="35685" x="3759200" y="1839913"/>
          <p14:tracePt t="35708" x="3741738" y="1839913"/>
          <p14:tracePt t="35720" x="3732213" y="1839913"/>
          <p14:tracePt t="35734" x="3687763" y="1839913"/>
          <p14:tracePt t="35745" x="3652838" y="1847850"/>
          <p14:tracePt t="35776" x="3608388" y="1857375"/>
          <p14:tracePt t="35780" x="3509963" y="1866900"/>
          <p14:tracePt t="35805" x="3465513" y="1866900"/>
          <p14:tracePt t="35818" x="3429000" y="1866900"/>
          <p14:tracePt t="35830" x="3348038" y="1866900"/>
          <p14:tracePt t="35855" x="3313113" y="1866900"/>
          <p14:tracePt t="35867" x="3276600" y="1866900"/>
          <p14:tracePt t="35895" x="3268663" y="1866900"/>
          <p14:tracePt t="35902" x="3259138" y="1866900"/>
          <p14:tracePt t="36231" x="3232150" y="1839913"/>
          <p14:tracePt t="36245" x="3224213" y="1822450"/>
          <p14:tracePt t="36256" x="3224213" y="1812925"/>
          <p14:tracePt t="36268" x="3214688" y="1803400"/>
          <p14:tracePt t="36320" x="3160713" y="1803400"/>
          <p14:tracePt t="36337" x="3116263" y="1803400"/>
          <p14:tracePt t="36342" x="3089275" y="1803400"/>
          <p14:tracePt t="36354" x="3071813" y="1812925"/>
          <p14:tracePt t="36367" x="3054350" y="1812925"/>
          <p14:tracePt t="36402" x="3044825" y="1812925"/>
          <p14:tracePt t="36431" x="3036888" y="1812925"/>
          <p14:tracePt t="36451" x="3027363" y="1812925"/>
          <p14:tracePt t="36464" x="3017838" y="1812925"/>
          <p14:tracePt t="37255" x="3017838" y="1830388"/>
          <p14:tracePt t="37268" x="3017838" y="1839913"/>
          <p14:tracePt t="37284" x="3017838" y="1857375"/>
          <p14:tracePt t="37293" x="3017838" y="1884363"/>
          <p14:tracePt t="37323" x="3017838" y="1893888"/>
          <p14:tracePt t="37327" x="3017838" y="1919288"/>
          <p14:tracePt t="37354" x="3017838" y="1938338"/>
          <p14:tracePt t="37364" x="3036888" y="1965325"/>
          <p14:tracePt t="37376" x="3044825" y="1982788"/>
          <p14:tracePt t="39579" x="3036888" y="1982788"/>
          <p14:tracePt t="39591" x="3027363" y="2000250"/>
          <p14:tracePt t="39603" x="3017838" y="2017713"/>
          <p14:tracePt t="39618" x="3017838" y="2036763"/>
          <p14:tracePt t="39629" x="3000375" y="2054225"/>
          <p14:tracePt t="39654" x="3000375" y="2071688"/>
          <p14:tracePt t="39665" x="2990850" y="2089150"/>
          <p14:tracePt t="39678" x="2990850" y="2098675"/>
          <p14:tracePt t="39701" x="2990850" y="2108200"/>
          <p14:tracePt t="39713" x="2990850" y="2133600"/>
          <p14:tracePt t="39745" x="2990850" y="2143125"/>
          <p14:tracePt t="39751" x="2990850" y="2160588"/>
          <p14:tracePt t="40066" x="2982913" y="2160588"/>
          <p14:tracePt t="40103" x="2973388" y="2160588"/>
          <p14:tracePt t="40127" x="2946400" y="2187575"/>
          <p14:tracePt t="40139" x="2919413" y="2241550"/>
          <p14:tracePt t="40157" x="2884488" y="2312988"/>
          <p14:tracePt t="40165" x="2857500" y="2347913"/>
          <p14:tracePt t="40182" x="2840038" y="2401888"/>
          <p14:tracePt t="40183" x="2822575" y="2455863"/>
          <p14:tracePt t="40201" x="2822575" y="2517775"/>
          <p14:tracePt t="40216" x="2813050" y="2571750"/>
          <p14:tracePt t="40235" x="2813050" y="2616200"/>
          <p14:tracePt t="40249" x="2813050" y="2643188"/>
          <p14:tracePt t="40567" x="2795588" y="2643188"/>
          <p14:tracePt t="40584" x="2795588" y="2652713"/>
          <p14:tracePt t="40591" x="2768600" y="2652713"/>
          <p14:tracePt t="40604" x="2759075" y="2660650"/>
          <p14:tracePt t="40627" x="2732088" y="2660650"/>
          <p14:tracePt t="40639" x="2679700" y="2670175"/>
          <p14:tracePt t="40663" x="2652713" y="2670175"/>
          <p14:tracePt t="40669" x="2625725" y="2670175"/>
          <p14:tracePt t="40692" x="2589213" y="2670175"/>
          <p14:tracePt t="40712" x="2571750" y="2670175"/>
          <p14:tracePt t="40724" x="2554288" y="2660650"/>
          <p14:tracePt t="40737" x="2536825" y="2643188"/>
          <p14:tracePt t="40762" x="2536825" y="2625725"/>
          <p14:tracePt t="40787" x="2536825" y="2608263"/>
          <p14:tracePt t="40805" x="2536825" y="2598738"/>
          <p14:tracePt t="40820" x="2571750" y="2571750"/>
          <p14:tracePt t="40822" x="2625725" y="2527300"/>
          <p14:tracePt t="40845" x="2705100" y="2490788"/>
          <p14:tracePt t="40871" x="2901950" y="2384425"/>
          <p14:tracePt t="40882" x="2965450" y="2339975"/>
          <p14:tracePt t="40894" x="3009900" y="2322513"/>
          <p14:tracePt t="40907" x="3081338" y="2303463"/>
          <p14:tracePt t="40932" x="3143250" y="2276475"/>
          <p14:tracePt t="40945" x="3276600" y="2251075"/>
          <p14:tracePt t="41480" x="3276600" y="2268538"/>
          <p14:tracePt t="41491" x="3276600" y="2303463"/>
          <p14:tracePt t="41504" x="3276600" y="2322513"/>
          <p14:tracePt t="41515" x="3268663" y="2357438"/>
          <p14:tracePt t="41527" x="3268663" y="2384425"/>
          <p14:tracePt t="41545" x="3268663" y="2438400"/>
          <p14:tracePt t="41564" x="3268663" y="2490788"/>
          <p14:tracePt t="41578" x="3268663" y="2509838"/>
          <p14:tracePt t="41600" x="3276600" y="2544763"/>
          <p14:tracePt t="41956" x="3268663" y="2581275"/>
          <p14:tracePt t="41968" x="3241675" y="2616200"/>
          <p14:tracePt t="41982" x="3241675" y="2652713"/>
          <p14:tracePt t="41991" x="3232150" y="2687638"/>
          <p14:tracePt t="42005" x="3214688" y="2768600"/>
          <p14:tracePt t="42015" x="3205163" y="2867025"/>
          <p14:tracePt t="42038" x="3205163" y="2894013"/>
          <p14:tracePt t="42052" x="3232150" y="2946400"/>
          <p14:tracePt t="48147" x="3214688" y="2973388"/>
          <p14:tracePt t="48160" x="3205163" y="3009900"/>
          <p14:tracePt t="48177" x="3205163" y="3044825"/>
          <p14:tracePt t="48179" x="3187700" y="3116263"/>
          <p14:tracePt t="48194" x="3187700" y="3170238"/>
          <p14:tracePt t="48208" x="3187700" y="3214688"/>
          <p14:tracePt t="48220" x="3187700" y="3286125"/>
          <p14:tracePt t="48231" x="3187700" y="3322638"/>
          <p14:tracePt t="48256" x="3187700" y="3357563"/>
          <p14:tracePt t="48268" x="3232150" y="3419475"/>
          <p14:tracePt t="48291" x="3251200" y="3446463"/>
          <p14:tracePt t="48306" x="3268663" y="3473450"/>
          <p14:tracePt t="48709" x="3268663" y="3482975"/>
          <p14:tracePt t="48726" x="3268663" y="3509963"/>
          <p14:tracePt t="48732" x="3259138" y="3536950"/>
          <p14:tracePt t="48743" x="3259138" y="3571875"/>
          <p14:tracePt t="48768" x="3259138" y="3581400"/>
          <p14:tracePt t="48780" x="3259138" y="3598863"/>
          <p14:tracePt t="53158" x="3251200" y="3598863"/>
          <p14:tracePt t="53182" x="3251200" y="3608388"/>
          <p14:tracePt t="53206" x="3241675" y="3616325"/>
          <p14:tracePt t="53218" x="3241675" y="3625850"/>
          <p14:tracePt t="53231" x="3232150" y="3625850"/>
          <p14:tracePt t="53244" x="3232150" y="3633788"/>
          <p14:tracePt t="53254" x="3224213" y="3652838"/>
          <p14:tracePt t="53277" x="3214688" y="3652838"/>
          <p14:tracePt t="53282" x="3205163" y="3687763"/>
          <p14:tracePt t="53304" x="3205163" y="3697288"/>
          <p14:tracePt t="53316" x="3205163" y="3732213"/>
          <p14:tracePt t="53329" x="3205163" y="3741738"/>
          <p14:tracePt t="53352" x="3205163" y="3768725"/>
          <p14:tracePt t="53840" x="3197225" y="3786188"/>
          <p14:tracePt t="53852" x="3187700" y="3803650"/>
          <p14:tracePt t="53867" x="3170238" y="3822700"/>
          <p14:tracePt t="53877" x="3160713" y="3840163"/>
          <p14:tracePt t="53888" x="3152775" y="3867150"/>
          <p14:tracePt t="53902" x="3152775" y="3902075"/>
          <p14:tracePt t="53933" x="3152775" y="3929063"/>
          <p14:tracePt t="53937" x="3152775" y="3965575"/>
          <p14:tracePt t="57247" x="3143250" y="3965575"/>
          <p14:tracePt t="57301" x="3143250" y="3983038"/>
          <p14:tracePt t="57310" x="3125788" y="4010025"/>
          <p14:tracePt t="57320" x="3116263" y="4037013"/>
          <p14:tracePt t="57333" x="3116263" y="4125913"/>
          <p14:tracePt t="57356" x="3116263" y="4187825"/>
          <p14:tracePt t="57368" x="3116263" y="4251325"/>
          <p14:tracePt t="57381" x="3116263" y="4357688"/>
          <p14:tracePt t="57407" x="3133725" y="4411663"/>
          <p14:tracePt t="57419" x="3160713" y="4465638"/>
          <p14:tracePt t="57430" x="3205163" y="4554538"/>
          <p14:tracePt t="57454" x="3241675" y="4589463"/>
          <p14:tracePt t="57466" x="3259138" y="4643438"/>
          <p14:tracePt t="57784" x="3259138" y="4679950"/>
          <p14:tracePt t="57795" x="3259138" y="4714875"/>
          <p14:tracePt t="57808" x="3259138" y="4759325"/>
          <p14:tracePt t="57819" x="3251200" y="4813300"/>
          <p14:tracePt t="57835" x="3251200" y="4875213"/>
          <p14:tracePt t="57857" x="3259138" y="4965700"/>
          <p14:tracePt t="57869" x="3276600" y="5000625"/>
          <p14:tracePt t="59441" x="3276600" y="5010150"/>
          <p14:tracePt t="59502" x="3268663" y="5037138"/>
          <p14:tracePt t="59513" x="3268663" y="5054600"/>
          <p14:tracePt t="59526" x="3268663" y="5072063"/>
          <p14:tracePt t="59539" x="3259138" y="5099050"/>
          <p14:tracePt t="59550" x="3251200" y="5170488"/>
          <p14:tracePt t="59573" x="3251200" y="5205413"/>
          <p14:tracePt t="59587" x="3251200" y="5251450"/>
          <p14:tracePt t="59600" x="3251200" y="5303838"/>
          <p14:tracePt t="59622" x="3259138" y="5322888"/>
          <p14:tracePt t="59634" x="3268663" y="5367338"/>
          <p14:tracePt t="59665" x="3286125" y="5384800"/>
          <p14:tracePt t="59670" x="3295650" y="5411788"/>
          <p14:tracePt t="60720" x="3295650" y="5429250"/>
          <p14:tracePt t="60731" x="3286125" y="5456238"/>
          <p14:tracePt t="60744" x="3286125" y="5465763"/>
          <p14:tracePt t="60756" x="3286125" y="5500688"/>
          <p14:tracePt t="60769" x="3286125" y="5527675"/>
          <p14:tracePt t="60780" x="3286125" y="5608638"/>
          <p14:tracePt t="60794" x="3286125" y="5643563"/>
          <p14:tracePt t="60809" x="3286125" y="5680075"/>
          <p14:tracePt t="60830" x="3313113" y="5724525"/>
          <p14:tracePt t="60852" x="3340100" y="5768975"/>
          <p14:tracePt t="61292" x="3330575" y="5786438"/>
          <p14:tracePt t="61304" x="3322638" y="5813425"/>
          <p14:tracePt t="61319" x="3303588" y="5840413"/>
          <p14:tracePt t="61334" x="3303588" y="5857875"/>
          <p14:tracePt t="61341" x="3295650" y="5911850"/>
          <p14:tracePt t="61352" x="3295650" y="5973763"/>
          <p14:tracePt t="61365" x="3295650" y="6000750"/>
          <p14:tracePt t="61391" x="3295650" y="6010275"/>
          <p14:tracePt t="61401" x="3295650" y="6018213"/>
          <p14:tracePt t="62011" x="3295650" y="6037263"/>
          <p14:tracePt t="62025" x="3286125" y="6054725"/>
          <p14:tracePt t="62041" x="3276600" y="6062663"/>
          <p14:tracePt t="62054" x="3268663" y="6089650"/>
          <p14:tracePt t="62060" x="3259138" y="6161088"/>
          <p14:tracePt t="62085" x="3259138" y="6197600"/>
          <p14:tracePt t="62100" x="3259138" y="6224588"/>
          <p14:tracePt t="62117" x="3259138" y="6242050"/>
          <p14:tracePt t="62120" x="3259138" y="6269038"/>
          <p14:tracePt t="63546" x="3251200" y="6269038"/>
          <p14:tracePt t="63558" x="3241675" y="6251575"/>
          <p14:tracePt t="63570" x="3241675" y="6242050"/>
          <p14:tracePt t="63584" x="3241675" y="6224588"/>
          <p14:tracePt t="63599" x="3232150" y="6197600"/>
          <p14:tracePt t="63605" x="3232150" y="6161088"/>
          <p14:tracePt t="63617" x="3232150" y="6143625"/>
          <p14:tracePt t="63643" x="3224213" y="6126163"/>
          <p14:tracePt t="63655" x="3224213" y="6099175"/>
          <p14:tracePt t="63668" x="3224213" y="6027738"/>
          <p14:tracePt t="63686" x="3224213" y="5946775"/>
          <p14:tracePt t="63701" x="3241675" y="5822950"/>
          <p14:tracePt t="63730" x="3259138" y="5768975"/>
          <p14:tracePt t="63740" x="3286125" y="5724525"/>
          <p14:tracePt t="63752" x="3340100" y="5661025"/>
          <p14:tracePt t="63777" x="3357563" y="5643563"/>
          <p14:tracePt t="63789" x="3384550" y="5626100"/>
          <p14:tracePt t="64155" x="3384550" y="5581650"/>
          <p14:tracePt t="64167" x="3375025" y="5518150"/>
          <p14:tracePt t="64178" x="3357563" y="5419725"/>
          <p14:tracePt t="64191" x="3348038" y="5384800"/>
          <p14:tracePt t="64218" x="3330575" y="5295900"/>
          <p14:tracePt t="64240" x="3330575" y="5268913"/>
          <p14:tracePt t="64256" x="3322638" y="5241925"/>
          <p14:tracePt t="64265" x="3322638" y="5214938"/>
          <p14:tracePt t="64277" x="3313113" y="5187950"/>
          <p14:tracePt t="64308" x="3313113" y="5170488"/>
          <p14:tracePt t="64313" x="3313113" y="5160963"/>
          <p14:tracePt t="67184" x="3303588" y="5160963"/>
          <p14:tracePt t="67196" x="3295650" y="5160963"/>
          <p14:tracePt t="67294" x="3286125" y="5180013"/>
          <p14:tracePt t="67306" x="3276600" y="5180013"/>
          <p14:tracePt t="67319" x="3268663" y="5187950"/>
          <p14:tracePt t="67332" x="3268663" y="5197475"/>
          <p14:tracePt t="67342" x="3268663" y="5205413"/>
          <p14:tracePt t="67356" x="3268663" y="5214938"/>
          <p14:tracePt t="67367" x="3259138" y="5232400"/>
          <p14:tracePt t="67398" x="3251200" y="5251450"/>
          <p14:tracePt t="67403" x="3251200" y="5268913"/>
          <p14:tracePt t="67417" x="3251200" y="5276850"/>
          <p14:tracePt t="67440" x="3251200" y="5286375"/>
          <p14:tracePt t="67459" x="3251200" y="5303838"/>
          <p14:tracePt t="67916" x="3241675" y="5303838"/>
          <p14:tracePt t="67939" x="3232150" y="5322888"/>
          <p14:tracePt t="67953" x="3224213" y="5322888"/>
          <p14:tracePt t="67977" x="3214688" y="5322888"/>
          <p14:tracePt t="68062" x="3205163" y="5340350"/>
          <p14:tracePt t="68074" x="3205163" y="5357813"/>
          <p14:tracePt t="68085" x="3197225" y="5367338"/>
          <p14:tracePt t="68097" x="3197225" y="5384800"/>
          <p14:tracePt t="68122" x="3187700" y="5411788"/>
          <p14:tracePt t="68124" x="3179763" y="5419725"/>
          <p14:tracePt t="68146" x="3170238" y="5429250"/>
          <p14:tracePt t="68159" x="3160713" y="5456238"/>
          <p14:tracePt t="68172" x="3160713" y="5483225"/>
          <p14:tracePt t="68196" x="3160713" y="5500688"/>
          <p14:tracePt t="68207" x="3160713" y="5545138"/>
          <p14:tracePt t="81057" x="3160713" y="5554663"/>
          <p14:tracePt t="81075" x="3160713" y="5562600"/>
          <p14:tracePt t="81084" x="3152775" y="5562600"/>
          <p14:tracePt t="81096" x="3152775" y="5572125"/>
          <p14:tracePt t="81117" x="3143250" y="5581650"/>
          <p14:tracePt t="81134" x="3133725" y="5599113"/>
          <p14:tracePt t="81150" x="3133725" y="5608638"/>
          <p14:tracePt t="81153" x="3133725" y="5634038"/>
          <p14:tracePt t="81185" x="3125788" y="5661025"/>
          <p14:tracePt t="81192" x="3125788" y="5688013"/>
          <p14:tracePt t="81206" x="3108325" y="5741988"/>
          <p14:tracePt t="81229" x="3108325" y="5759450"/>
          <p14:tracePt t="81241" x="3108325" y="5776913"/>
          <p14:tracePt t="81254" x="3108325" y="5786438"/>
          <p14:tracePt t="84220" x="3098800" y="5786438"/>
          <p14:tracePt t="84297" x="3089275" y="5795963"/>
          <p14:tracePt t="84317" x="3089275" y="5803900"/>
          <p14:tracePt t="84346" x="3081338" y="5830888"/>
          <p14:tracePt t="84354" x="3081338" y="5848350"/>
          <p14:tracePt t="84368" x="3071813" y="5875338"/>
          <p14:tracePt t="84380" x="3062288" y="5938838"/>
          <p14:tracePt t="84403" x="3062288" y="5965825"/>
          <p14:tracePt t="84415" x="3062288" y="5991225"/>
          <p14:tracePt t="84440" x="3062288" y="6018213"/>
          <p14:tracePt t="84465" x="3062288" y="6037263"/>
          <p14:tracePt t="84980" x="3054350" y="6045200"/>
          <p14:tracePt t="84987" x="3044825" y="6054725"/>
          <p14:tracePt t="85000" x="3044825" y="6072188"/>
          <p14:tracePt t="85011" x="3036888" y="6089650"/>
          <p14:tracePt t="85022" x="3036888" y="6099175"/>
          <p14:tracePt t="85036" x="3036888" y="6116638"/>
          <p14:tracePt t="85047" x="3027363" y="6170613"/>
          <p14:tracePt t="85073" x="3027363" y="6188075"/>
          <p14:tracePt t="85083" x="3027363" y="6215063"/>
          <p14:tracePt t="85110" x="3027363" y="6224588"/>
          <p14:tracePt t="85120" x="3027363" y="6232525"/>
          <p14:tracePt t="85132" x="3027363" y="6242050"/>
          <p14:tracePt t="87171"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6"/>
          <p:cNvSpPr txBox="1">
            <a:spLocks noChangeArrowheads="1"/>
          </p:cNvSpPr>
          <p:nvPr/>
        </p:nvSpPr>
        <p:spPr bwMode="auto">
          <a:xfrm>
            <a:off x="647700" y="80963"/>
            <a:ext cx="7812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CA" altLang="en-US" sz="2400" dirty="0" smtClean="0">
                <a:solidFill>
                  <a:srgbClr val="0033CC"/>
                </a:solidFill>
                <a:latin typeface="Times New Roman" pitchFamily="18" charset="0"/>
              </a:rPr>
              <a:t>Classical Mechanics: Newton’s </a:t>
            </a:r>
            <a:r>
              <a:rPr lang="en-CA" altLang="en-US" sz="2400" dirty="0">
                <a:solidFill>
                  <a:srgbClr val="0033CC"/>
                </a:solidFill>
                <a:latin typeface="Times New Roman" pitchFamily="18" charset="0"/>
              </a:rPr>
              <a:t>laws of </a:t>
            </a:r>
            <a:r>
              <a:rPr lang="en-CA" altLang="en-US" sz="2400" dirty="0" smtClean="0">
                <a:solidFill>
                  <a:srgbClr val="0033CC"/>
                </a:solidFill>
                <a:latin typeface="Times New Roman" pitchFamily="18" charset="0"/>
              </a:rPr>
              <a:t>motion</a:t>
            </a:r>
            <a:endParaRPr lang="en-CA" altLang="en-US" sz="2400" dirty="0">
              <a:solidFill>
                <a:srgbClr val="0033CC"/>
              </a:solidFill>
              <a:latin typeface="Times New Roman" pitchFamily="18" charset="0"/>
            </a:endParaRPr>
          </a:p>
        </p:txBody>
      </p:sp>
      <p:sp>
        <p:nvSpPr>
          <p:cNvPr id="3075" name="TextBox 2"/>
          <p:cNvSpPr txBox="1">
            <a:spLocks noChangeArrowheads="1"/>
          </p:cNvSpPr>
          <p:nvPr/>
        </p:nvSpPr>
        <p:spPr bwMode="auto">
          <a:xfrm>
            <a:off x="117898" y="1657248"/>
            <a:ext cx="869493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buFont typeface="Arial" charset="0"/>
              <a:buAutoNum type="arabicPeriod"/>
            </a:pPr>
            <a:r>
              <a:rPr lang="en-CA" altLang="en-US" sz="2200" dirty="0">
                <a:latin typeface="Times New Roman" pitchFamily="18" charset="0"/>
              </a:rPr>
              <a:t>Particles </a:t>
            </a:r>
            <a:r>
              <a:rPr lang="en-CA" altLang="en-US" sz="2200" dirty="0" smtClean="0">
                <a:latin typeface="Times New Roman" pitchFamily="18" charset="0"/>
              </a:rPr>
              <a:t>move in </a:t>
            </a:r>
            <a:r>
              <a:rPr lang="en-CA" altLang="en-US" sz="2200" dirty="0">
                <a:latin typeface="Times New Roman" pitchFamily="18" charset="0"/>
              </a:rPr>
              <a:t>linear motion with </a:t>
            </a:r>
            <a:r>
              <a:rPr lang="en-CA" altLang="en-US" sz="2200" dirty="0" smtClean="0">
                <a:latin typeface="Times New Roman" pitchFamily="18" charset="0"/>
              </a:rPr>
              <a:t>fixed </a:t>
            </a:r>
            <a:r>
              <a:rPr lang="en-CA" altLang="en-US" sz="2200" dirty="0">
                <a:latin typeface="Times New Roman" pitchFamily="18" charset="0"/>
              </a:rPr>
              <a:t>speed </a:t>
            </a:r>
            <a:r>
              <a:rPr lang="en-CA" altLang="en-US" sz="2200" dirty="0" smtClean="0">
                <a:latin typeface="Times New Roman" pitchFamily="18" charset="0"/>
              </a:rPr>
              <a:t>(constant velocity) unless </a:t>
            </a:r>
            <a:r>
              <a:rPr lang="en-CA" altLang="en-US" sz="2200" dirty="0">
                <a:latin typeface="Times New Roman" pitchFamily="18" charset="0"/>
              </a:rPr>
              <a:t>acted on by a </a:t>
            </a:r>
            <a:r>
              <a:rPr lang="en-CA" altLang="en-US" sz="2200" dirty="0" smtClean="0">
                <a:latin typeface="Times New Roman" pitchFamily="18" charset="0"/>
              </a:rPr>
              <a:t>force</a:t>
            </a:r>
            <a:endParaRPr lang="en-CA" altLang="en-US" sz="2200" dirty="0">
              <a:latin typeface="Times New Roman" pitchFamily="18" charset="0"/>
            </a:endParaRPr>
          </a:p>
          <a:p>
            <a:pPr eaLnBrk="1" hangingPunct="1">
              <a:buFontTx/>
              <a:buAutoNum type="arabicPeriod" startAt="2"/>
            </a:pPr>
            <a:r>
              <a:rPr lang="en-CA" altLang="en-US" sz="2200" dirty="0">
                <a:latin typeface="Times New Roman" pitchFamily="18" charset="0"/>
              </a:rPr>
              <a:t>The </a:t>
            </a:r>
            <a:r>
              <a:rPr lang="en-CA" altLang="en-US" sz="2200" dirty="0" smtClean="0">
                <a:latin typeface="Times New Roman" pitchFamily="18" charset="0"/>
              </a:rPr>
              <a:t>acceleration (change in velocity with time) </a:t>
            </a:r>
            <a:r>
              <a:rPr lang="en-CA" altLang="en-US" sz="2200" dirty="0">
                <a:latin typeface="Times New Roman" pitchFamily="18" charset="0"/>
              </a:rPr>
              <a:t>of the particle is proportional to the force:	</a:t>
            </a:r>
            <a:r>
              <a:rPr lang="en-CA" altLang="en-US" sz="2200" b="1" dirty="0">
                <a:latin typeface="Times New Roman" pitchFamily="18" charset="0"/>
              </a:rPr>
              <a:t>F</a:t>
            </a:r>
            <a:r>
              <a:rPr lang="en-CA" altLang="en-US" sz="2200" dirty="0">
                <a:latin typeface="Times New Roman" pitchFamily="18" charset="0"/>
              </a:rPr>
              <a:t> = </a:t>
            </a:r>
            <a:r>
              <a:rPr lang="en-CA" altLang="en-US" sz="2200" dirty="0" smtClean="0">
                <a:latin typeface="Times New Roman" pitchFamily="18" charset="0"/>
              </a:rPr>
              <a:t>m</a:t>
            </a:r>
            <a:r>
              <a:rPr lang="en-CA" altLang="en-US" sz="2200" b="1" dirty="0" smtClean="0">
                <a:latin typeface="Times New Roman" pitchFamily="18" charset="0"/>
              </a:rPr>
              <a:t>a</a:t>
            </a:r>
            <a:endParaRPr lang="en-US" altLang="en-US" sz="2200" b="1" dirty="0" smtClean="0">
              <a:latin typeface="Times New Roman" pitchFamily="18" charset="0"/>
            </a:endParaRPr>
          </a:p>
          <a:p>
            <a:pPr marL="742950" lvl="2" indent="-342900" eaLnBrk="1" hangingPunct="1">
              <a:buFont typeface="Arial" panose="020B0604020202020204" pitchFamily="34" charset="0"/>
              <a:buChar char="•"/>
            </a:pPr>
            <a:r>
              <a:rPr lang="en-CA" altLang="en-US" sz="2200" dirty="0">
                <a:latin typeface="Times New Roman" pitchFamily="18" charset="0"/>
              </a:rPr>
              <a:t>Forces are determined by the nature of the interactions (gravitational, electrostatic, magnetic, “van der Waals”, </a:t>
            </a:r>
            <a:r>
              <a:rPr lang="en-CA" altLang="en-US" sz="2200" dirty="0" smtClean="0">
                <a:latin typeface="Times New Roman" pitchFamily="18" charset="0"/>
              </a:rPr>
              <a:t>…)</a:t>
            </a:r>
            <a:endParaRPr lang="en-CA" altLang="en-US" sz="2200" b="1" dirty="0">
              <a:latin typeface="Times New Roman" pitchFamily="18" charset="0"/>
            </a:endParaRPr>
          </a:p>
          <a:p>
            <a:pPr marL="457200" indent="-457200" eaLnBrk="1" hangingPunct="1">
              <a:buAutoNum type="arabicPeriod" startAt="3"/>
            </a:pPr>
            <a:r>
              <a:rPr lang="en-CA" altLang="en-US" sz="2200" dirty="0" smtClean="0">
                <a:latin typeface="Times New Roman" pitchFamily="18" charset="0"/>
              </a:rPr>
              <a:t>For </a:t>
            </a:r>
            <a:r>
              <a:rPr lang="en-CA" altLang="en-US" sz="2200" dirty="0">
                <a:latin typeface="Times New Roman" pitchFamily="18" charset="0"/>
              </a:rPr>
              <a:t>each force on </a:t>
            </a:r>
            <a:r>
              <a:rPr lang="en-CA" altLang="en-US" sz="2200" dirty="0" smtClean="0">
                <a:latin typeface="Times New Roman" pitchFamily="18" charset="0"/>
              </a:rPr>
              <a:t>an object A by an object B, </a:t>
            </a:r>
            <a:r>
              <a:rPr lang="en-CA" altLang="en-US" sz="2200" dirty="0">
                <a:latin typeface="Times New Roman" pitchFamily="18" charset="0"/>
              </a:rPr>
              <a:t>the </a:t>
            </a:r>
            <a:r>
              <a:rPr lang="en-CA" altLang="en-US" sz="2200" dirty="0" smtClean="0">
                <a:latin typeface="Times New Roman" pitchFamily="18" charset="0"/>
              </a:rPr>
              <a:t>body A exerts </a:t>
            </a:r>
            <a:r>
              <a:rPr lang="en-CA" altLang="en-US" sz="2200" dirty="0">
                <a:latin typeface="Times New Roman" pitchFamily="18" charset="0"/>
              </a:rPr>
              <a:t>an </a:t>
            </a:r>
            <a:r>
              <a:rPr lang="en-CA" altLang="en-US" sz="2200" dirty="0" smtClean="0">
                <a:latin typeface="Times New Roman" pitchFamily="18" charset="0"/>
              </a:rPr>
              <a:t>equal and opposing </a:t>
            </a:r>
            <a:r>
              <a:rPr lang="en-CA" altLang="en-US" sz="2200" dirty="0">
                <a:latin typeface="Times New Roman" pitchFamily="18" charset="0"/>
              </a:rPr>
              <a:t>force </a:t>
            </a:r>
            <a:r>
              <a:rPr lang="en-CA" altLang="en-US" sz="2200" dirty="0" smtClean="0">
                <a:latin typeface="Times New Roman" pitchFamily="18" charset="0"/>
              </a:rPr>
              <a:t>on body B</a:t>
            </a:r>
          </a:p>
        </p:txBody>
      </p:sp>
      <p:grpSp>
        <p:nvGrpSpPr>
          <p:cNvPr id="3" name="Group 2"/>
          <p:cNvGrpSpPr>
            <a:grpSpLocks noChangeAspect="1"/>
          </p:cNvGrpSpPr>
          <p:nvPr/>
        </p:nvGrpSpPr>
        <p:grpSpPr>
          <a:xfrm>
            <a:off x="5077856" y="4021180"/>
            <a:ext cx="3132788" cy="1458516"/>
            <a:chOff x="5787135" y="3727478"/>
            <a:chExt cx="4177048" cy="1944688"/>
          </a:xfrm>
        </p:grpSpPr>
        <p:sp>
          <p:nvSpPr>
            <p:cNvPr id="21" name="Oval 20"/>
            <p:cNvSpPr/>
            <p:nvPr/>
          </p:nvSpPr>
          <p:spPr>
            <a:xfrm>
              <a:off x="5787135" y="4456348"/>
              <a:ext cx="541338" cy="539750"/>
            </a:xfrm>
            <a:prstGeom prst="ellipse">
              <a:avLst/>
            </a:prstGeom>
            <a:solidFill>
              <a:schemeClr val="bg1">
                <a:lumMod val="75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CA" sz="2400" dirty="0" smtClean="0">
                  <a:solidFill>
                    <a:srgbClr val="FF0000"/>
                  </a:solidFill>
                  <a:latin typeface="Times New Roman" pitchFamily="18" charset="0"/>
                  <a:cs typeface="Times New Roman" pitchFamily="18" charset="0"/>
                </a:rPr>
                <a:t>A</a:t>
              </a:r>
              <a:endParaRPr lang="en-CA" sz="2400" dirty="0">
                <a:solidFill>
                  <a:srgbClr val="FF0000"/>
                </a:solidFill>
                <a:latin typeface="Times New Roman" pitchFamily="18" charset="0"/>
                <a:cs typeface="Times New Roman" pitchFamily="18" charset="0"/>
              </a:endParaRPr>
            </a:p>
          </p:txBody>
        </p:sp>
        <p:cxnSp>
          <p:nvCxnSpPr>
            <p:cNvPr id="22" name="Straight Arrow Connector 21"/>
            <p:cNvCxnSpPr>
              <a:stCxn id="21" idx="6"/>
            </p:cNvCxnSpPr>
            <p:nvPr/>
          </p:nvCxnSpPr>
          <p:spPr>
            <a:xfrm>
              <a:off x="6328473" y="4726223"/>
              <a:ext cx="666750" cy="1587"/>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4" name="Chord 23"/>
            <p:cNvSpPr/>
            <p:nvPr/>
          </p:nvSpPr>
          <p:spPr>
            <a:xfrm>
              <a:off x="8198883" y="3727478"/>
              <a:ext cx="1765300" cy="1944688"/>
            </a:xfrm>
            <a:prstGeom prst="chord">
              <a:avLst>
                <a:gd name="adj1" fmla="val 5408223"/>
                <a:gd name="adj2" fmla="val 16238571"/>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CA" dirty="0"/>
            </a:p>
          </p:txBody>
        </p:sp>
        <p:cxnSp>
          <p:nvCxnSpPr>
            <p:cNvPr id="25" name="Straight Arrow Connector 24"/>
            <p:cNvCxnSpPr/>
            <p:nvPr/>
          </p:nvCxnSpPr>
          <p:spPr>
            <a:xfrm flipH="1">
              <a:off x="7504062" y="4724791"/>
              <a:ext cx="668338" cy="1587"/>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3083" name="TextBox 25"/>
            <p:cNvSpPr txBox="1">
              <a:spLocks noChangeArrowheads="1"/>
            </p:cNvSpPr>
            <p:nvPr/>
          </p:nvSpPr>
          <p:spPr bwMode="auto">
            <a:xfrm>
              <a:off x="6290708" y="4726669"/>
              <a:ext cx="87459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CA" altLang="en-US" sz="2400" b="1" dirty="0" smtClean="0">
                  <a:latin typeface="Times New Roman" pitchFamily="18" charset="0"/>
                </a:rPr>
                <a:t>F</a:t>
              </a:r>
              <a:r>
                <a:rPr lang="en-CA" altLang="en-US" sz="2400" baseline="-25000" dirty="0" smtClean="0">
                  <a:solidFill>
                    <a:srgbClr val="FF0000"/>
                  </a:solidFill>
                  <a:latin typeface="Times New Roman" pitchFamily="18" charset="0"/>
                </a:rPr>
                <a:t>A</a:t>
              </a:r>
              <a:r>
                <a:rPr lang="en-CA" altLang="en-US" sz="2400" baseline="-25000" dirty="0" smtClean="0">
                  <a:latin typeface="Times New Roman" pitchFamily="18" charset="0"/>
                </a:rPr>
                <a:t>B</a:t>
              </a:r>
              <a:endParaRPr lang="en-CA" altLang="en-US" sz="2400" baseline="-25000" dirty="0">
                <a:latin typeface="Times New Roman" pitchFamily="18" charset="0"/>
              </a:endParaRPr>
            </a:p>
          </p:txBody>
        </p:sp>
        <p:sp>
          <p:nvSpPr>
            <p:cNvPr id="3084" name="TextBox 26"/>
            <p:cNvSpPr txBox="1">
              <a:spLocks noChangeArrowheads="1"/>
            </p:cNvSpPr>
            <p:nvPr/>
          </p:nvSpPr>
          <p:spPr bwMode="auto">
            <a:xfrm>
              <a:off x="7407315" y="4681373"/>
              <a:ext cx="87459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CA" altLang="en-US" sz="2400" b="1" dirty="0" smtClean="0">
                  <a:latin typeface="Times New Roman" pitchFamily="18" charset="0"/>
                </a:rPr>
                <a:t>F</a:t>
              </a:r>
              <a:r>
                <a:rPr lang="en-CA" altLang="en-US" sz="2400" baseline="-25000" dirty="0" smtClean="0">
                  <a:latin typeface="Times New Roman" pitchFamily="18" charset="0"/>
                </a:rPr>
                <a:t>B</a:t>
              </a:r>
              <a:r>
                <a:rPr lang="en-CA" altLang="en-US" sz="2400" baseline="-25000" dirty="0" smtClean="0">
                  <a:solidFill>
                    <a:srgbClr val="FF0000"/>
                  </a:solidFill>
                  <a:latin typeface="Times New Roman" pitchFamily="18" charset="0"/>
                </a:rPr>
                <a:t>A</a:t>
              </a:r>
              <a:endParaRPr lang="en-CA" altLang="en-US" sz="2400" baseline="-25000" dirty="0">
                <a:solidFill>
                  <a:srgbClr val="FF0000"/>
                </a:solidFill>
                <a:latin typeface="Times New Roman" pitchFamily="18" charset="0"/>
              </a:endParaRPr>
            </a:p>
          </p:txBody>
        </p:sp>
        <p:sp>
          <p:nvSpPr>
            <p:cNvPr id="3085" name="TextBox 27"/>
            <p:cNvSpPr txBox="1">
              <a:spLocks noChangeArrowheads="1"/>
            </p:cNvSpPr>
            <p:nvPr/>
          </p:nvSpPr>
          <p:spPr bwMode="auto">
            <a:xfrm>
              <a:off x="8413025" y="4378065"/>
              <a:ext cx="5198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CA" altLang="en-US" sz="2400" dirty="0" smtClean="0">
                  <a:solidFill>
                    <a:srgbClr val="002060"/>
                  </a:solidFill>
                  <a:latin typeface="Times New Roman" pitchFamily="18" charset="0"/>
                </a:rPr>
                <a:t>B</a:t>
              </a:r>
              <a:endParaRPr lang="en-CA" altLang="en-US" sz="2400" dirty="0">
                <a:solidFill>
                  <a:srgbClr val="002060"/>
                </a:solidFill>
                <a:latin typeface="Times New Roman" pitchFamily="18" charset="0"/>
              </a:endParaRPr>
            </a:p>
          </p:txBody>
        </p:sp>
      </p:grpSp>
      <p:sp>
        <p:nvSpPr>
          <p:cNvPr id="3086" name="Slide Number Placeholder 28"/>
          <p:cNvSpPr>
            <a:spLocks noGrp="1"/>
          </p:cNvSpPr>
          <p:nvPr>
            <p:ph type="sldNum" sz="quarter" idx="12"/>
          </p:nvPr>
        </p:nvSpPr>
        <p:spPr>
          <a:xfrm>
            <a:off x="6613276" y="6444335"/>
            <a:ext cx="2133600" cy="29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fld id="{1CFA7E2F-B39C-41C9-9B1B-133AB339539A}" type="slidenum">
              <a:rPr lang="en-US" altLang="en-US" smtClean="0"/>
              <a:pPr eaLnBrk="1" hangingPunct="1"/>
              <a:t>2</a:t>
            </a:fld>
            <a:endParaRPr lang="en-US" altLang="en-US" dirty="0" smtClean="0"/>
          </a:p>
        </p:txBody>
      </p:sp>
      <p:sp>
        <p:nvSpPr>
          <p:cNvPr id="14" name="TextBox 2"/>
          <p:cNvSpPr txBox="1">
            <a:spLocks noChangeArrowheads="1"/>
          </p:cNvSpPr>
          <p:nvPr/>
        </p:nvSpPr>
        <p:spPr bwMode="auto">
          <a:xfrm>
            <a:off x="197546" y="638690"/>
            <a:ext cx="869493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marL="0" indent="0" eaLnBrk="1" hangingPunct="1"/>
            <a:r>
              <a:rPr lang="en-CA" altLang="en-US" sz="2200" dirty="0" smtClean="0">
                <a:latin typeface="Times New Roman" pitchFamily="18" charset="0"/>
              </a:rPr>
              <a:t>The empirical knowledge </a:t>
            </a:r>
            <a:r>
              <a:rPr lang="en-CA" altLang="en-US" sz="2200" dirty="0" smtClean="0">
                <a:latin typeface="Times New Roman" pitchFamily="18" charset="0"/>
              </a:rPr>
              <a:t>of motions of terrestrial and celestial objects was </a:t>
            </a:r>
            <a:r>
              <a:rPr lang="en-CA" altLang="en-US" sz="2200" dirty="0" smtClean="0">
                <a:latin typeface="Times New Roman" pitchFamily="18" charset="0"/>
              </a:rPr>
              <a:t>given a mathematical foundation by Newton, summarized in the three laws:</a:t>
            </a:r>
          </a:p>
        </p:txBody>
      </p:sp>
      <p:sp>
        <p:nvSpPr>
          <p:cNvPr id="15" name="TextBox 2"/>
          <p:cNvSpPr txBox="1">
            <a:spLocks noChangeArrowheads="1"/>
          </p:cNvSpPr>
          <p:nvPr/>
        </p:nvSpPr>
        <p:spPr bwMode="auto">
          <a:xfrm>
            <a:off x="206276" y="5544235"/>
            <a:ext cx="800436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marL="0" indent="0" eaLnBrk="1" hangingPunct="1"/>
            <a:r>
              <a:rPr lang="en-CA" altLang="en-US" sz="2200" dirty="0" smtClean="0">
                <a:latin typeface="Times New Roman" pitchFamily="18" charset="0"/>
              </a:rPr>
              <a:t>The theory was very successful in predicting:</a:t>
            </a:r>
          </a:p>
          <a:p>
            <a:pPr eaLnBrk="1" hangingPunct="1">
              <a:buFontTx/>
              <a:buChar char="-"/>
            </a:pPr>
            <a:r>
              <a:rPr lang="en-CA" altLang="en-US" sz="2200" dirty="0" smtClean="0">
                <a:latin typeface="Times New Roman" pitchFamily="18" charset="0"/>
              </a:rPr>
              <a:t>Macroscopic mechanical motions up to the nineteenth century</a:t>
            </a:r>
          </a:p>
          <a:p>
            <a:pPr eaLnBrk="1" hangingPunct="1">
              <a:buFontTx/>
              <a:buChar char="-"/>
            </a:pPr>
            <a:r>
              <a:rPr lang="en-CA" altLang="en-US" sz="2200" dirty="0" smtClean="0">
                <a:latin typeface="Times New Roman" pitchFamily="18" charset="0"/>
              </a:rPr>
              <a:t>Extended into molecular scale using the kinetic theory of gases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313"/>
    </mc:Choice>
    <mc:Fallback>
      <p:transition spd="slow" advTm="4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6"/>
          <p:cNvSpPr txBox="1">
            <a:spLocks noChangeArrowheads="1"/>
          </p:cNvSpPr>
          <p:nvPr/>
        </p:nvSpPr>
        <p:spPr bwMode="auto">
          <a:xfrm>
            <a:off x="647700" y="80963"/>
            <a:ext cx="7812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CA" altLang="en-US" sz="2400" dirty="0" smtClean="0">
                <a:solidFill>
                  <a:srgbClr val="0033CC"/>
                </a:solidFill>
                <a:latin typeface="Times New Roman" pitchFamily="18" charset="0"/>
              </a:rPr>
              <a:t>The Laws of Thermodynamics</a:t>
            </a:r>
            <a:endParaRPr lang="en-CA" altLang="en-US" sz="2400" dirty="0">
              <a:solidFill>
                <a:srgbClr val="0033CC"/>
              </a:solidFill>
              <a:latin typeface="Times New Roman" pitchFamily="18" charset="0"/>
            </a:endParaRPr>
          </a:p>
        </p:txBody>
      </p:sp>
      <p:sp>
        <p:nvSpPr>
          <p:cNvPr id="3075" name="TextBox 2"/>
          <p:cNvSpPr txBox="1">
            <a:spLocks noChangeArrowheads="1"/>
          </p:cNvSpPr>
          <p:nvPr/>
        </p:nvSpPr>
        <p:spPr bwMode="auto">
          <a:xfrm>
            <a:off x="200621" y="1538790"/>
            <a:ext cx="8439565"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buFont typeface="Arial" charset="0"/>
              <a:buAutoNum type="arabicPeriod"/>
            </a:pPr>
            <a:r>
              <a:rPr lang="en-CA" altLang="en-US" sz="2200" dirty="0" smtClean="0">
                <a:latin typeface="Times New Roman" pitchFamily="18" charset="0"/>
              </a:rPr>
              <a:t>First Law: Heat and work are equivalent forms of energy and their total amount is conserved in any process in an isolated system:         </a:t>
            </a:r>
            <a:r>
              <a:rPr lang="en-CA" altLang="en-US" sz="2200" i="1" dirty="0" err="1" smtClean="0">
                <a:latin typeface="Times New Roman" pitchFamily="18" charset="0"/>
              </a:rPr>
              <a:t>dU</a:t>
            </a:r>
            <a:r>
              <a:rPr lang="en-CA" altLang="en-US" sz="2200" dirty="0" smtClean="0">
                <a:latin typeface="Times New Roman" pitchFamily="18" charset="0"/>
              </a:rPr>
              <a:t> = </a:t>
            </a:r>
            <a:r>
              <a:rPr lang="en-CA" altLang="en-US" sz="2200" i="1" dirty="0" smtClean="0">
                <a:latin typeface="Times New Roman" pitchFamily="18" charset="0"/>
              </a:rPr>
              <a:t>q</a:t>
            </a:r>
            <a:r>
              <a:rPr lang="en-CA" altLang="en-US" sz="2200" dirty="0" smtClean="0">
                <a:latin typeface="Times New Roman" pitchFamily="18" charset="0"/>
              </a:rPr>
              <a:t> + </a:t>
            </a:r>
            <a:r>
              <a:rPr lang="en-CA" altLang="en-US" sz="2200" i="1" dirty="0" smtClean="0">
                <a:latin typeface="Times New Roman" pitchFamily="18" charset="0"/>
              </a:rPr>
              <a:t>w</a:t>
            </a:r>
          </a:p>
          <a:p>
            <a:pPr eaLnBrk="1" hangingPunct="1"/>
            <a:endParaRPr lang="en-CA" altLang="en-US" sz="2200" dirty="0" smtClean="0">
              <a:latin typeface="Times New Roman" pitchFamily="18" charset="0"/>
            </a:endParaRPr>
          </a:p>
          <a:p>
            <a:pPr eaLnBrk="1" hangingPunct="1">
              <a:buFontTx/>
              <a:buAutoNum type="arabicPeriod" startAt="2"/>
            </a:pPr>
            <a:r>
              <a:rPr lang="en-CA" altLang="en-US" sz="2200" dirty="0" smtClean="0">
                <a:latin typeface="Times New Roman" pitchFamily="18" charset="0"/>
              </a:rPr>
              <a:t>Second Law: Entropy increases in spontaneous processes;</a:t>
            </a:r>
          </a:p>
          <a:p>
            <a:pPr marL="457200" lvl="1" indent="0" eaLnBrk="1" hangingPunct="1"/>
            <a:r>
              <a:rPr lang="en-CA" altLang="en-US" sz="2200" i="1" dirty="0" err="1" smtClean="0">
                <a:latin typeface="Times New Roman" pitchFamily="18" charset="0"/>
              </a:rPr>
              <a:t>dA</a:t>
            </a:r>
            <a:r>
              <a:rPr lang="en-CA" altLang="en-US" sz="2200" dirty="0" smtClean="0">
                <a:latin typeface="Times New Roman" pitchFamily="18" charset="0"/>
              </a:rPr>
              <a:t> = </a:t>
            </a:r>
            <a:r>
              <a:rPr lang="en-CA" altLang="en-US" sz="2200" dirty="0" smtClean="0">
                <a:latin typeface="Times New Roman" pitchFamily="18" charset="0"/>
                <a:sym typeface="Symbol"/>
              </a:rPr>
              <a:t></a:t>
            </a:r>
            <a:r>
              <a:rPr lang="en-CA" altLang="en-US" sz="2200" i="1" dirty="0" err="1" smtClean="0">
                <a:latin typeface="Times New Roman" pitchFamily="18" charset="0"/>
                <a:sym typeface="Symbol"/>
              </a:rPr>
              <a:t>S</a:t>
            </a:r>
            <a:r>
              <a:rPr lang="en-CA" altLang="en-US" sz="2200" i="1" dirty="0" err="1" smtClean="0">
                <a:latin typeface="Times New Roman" pitchFamily="18" charset="0"/>
              </a:rPr>
              <a:t>dT</a:t>
            </a:r>
            <a:r>
              <a:rPr lang="en-CA" altLang="en-US" sz="2200" dirty="0" smtClean="0">
                <a:latin typeface="Times New Roman" pitchFamily="18" charset="0"/>
              </a:rPr>
              <a:t> </a:t>
            </a:r>
            <a:r>
              <a:rPr lang="en-CA" altLang="en-US" sz="2200" dirty="0" smtClean="0">
                <a:latin typeface="Times New Roman" pitchFamily="18" charset="0"/>
                <a:sym typeface="Symbol"/>
              </a:rPr>
              <a:t></a:t>
            </a:r>
            <a:r>
              <a:rPr lang="en-CA" altLang="en-US" sz="2200" dirty="0" smtClean="0">
                <a:latin typeface="Times New Roman" pitchFamily="18" charset="0"/>
              </a:rPr>
              <a:t> </a:t>
            </a:r>
            <a:r>
              <a:rPr lang="en-CA" altLang="en-US" sz="2200" i="1" dirty="0" err="1" smtClean="0">
                <a:latin typeface="Times New Roman" pitchFamily="18" charset="0"/>
              </a:rPr>
              <a:t>pdV</a:t>
            </a:r>
            <a:endParaRPr lang="en-CA" altLang="en-US" sz="2200" i="1" dirty="0" smtClean="0">
              <a:latin typeface="Times New Roman" pitchFamily="18" charset="0"/>
            </a:endParaRPr>
          </a:p>
          <a:p>
            <a:pPr marL="457200" lvl="1" indent="0" eaLnBrk="1" hangingPunct="1"/>
            <a:r>
              <a:rPr lang="en-CA" altLang="en-US" sz="2200" i="1" dirty="0" err="1" smtClean="0">
                <a:latin typeface="Times New Roman" pitchFamily="18" charset="0"/>
              </a:rPr>
              <a:t>dG</a:t>
            </a:r>
            <a:r>
              <a:rPr lang="en-CA" altLang="en-US" sz="2200" dirty="0" smtClean="0">
                <a:latin typeface="Times New Roman" pitchFamily="18" charset="0"/>
              </a:rPr>
              <a:t> = </a:t>
            </a:r>
            <a:r>
              <a:rPr lang="en-CA" altLang="en-US" sz="2200" dirty="0" smtClean="0">
                <a:latin typeface="Times New Roman" pitchFamily="18" charset="0"/>
                <a:sym typeface="Symbol"/>
              </a:rPr>
              <a:t></a:t>
            </a:r>
            <a:r>
              <a:rPr lang="en-CA" altLang="en-US" sz="2200" i="1" dirty="0" err="1" smtClean="0">
                <a:latin typeface="Times New Roman" pitchFamily="18" charset="0"/>
                <a:sym typeface="Symbol"/>
              </a:rPr>
              <a:t>S</a:t>
            </a:r>
            <a:r>
              <a:rPr lang="en-CA" altLang="en-US" sz="2200" i="1" dirty="0" err="1" smtClean="0">
                <a:latin typeface="Times New Roman" pitchFamily="18" charset="0"/>
              </a:rPr>
              <a:t>dT</a:t>
            </a:r>
            <a:r>
              <a:rPr lang="en-CA" altLang="en-US" sz="2200" dirty="0" smtClean="0">
                <a:latin typeface="Times New Roman" pitchFamily="18" charset="0"/>
              </a:rPr>
              <a:t> </a:t>
            </a:r>
            <a:r>
              <a:rPr lang="en-CA" altLang="en-US" sz="2200" dirty="0" smtClean="0">
                <a:latin typeface="Times New Roman" pitchFamily="18" charset="0"/>
                <a:sym typeface="Symbol"/>
              </a:rPr>
              <a:t>+</a:t>
            </a:r>
            <a:r>
              <a:rPr lang="en-CA" altLang="en-US" sz="2200" dirty="0" smtClean="0">
                <a:latin typeface="Times New Roman" pitchFamily="18" charset="0"/>
              </a:rPr>
              <a:t> </a:t>
            </a:r>
            <a:r>
              <a:rPr lang="en-CA" altLang="en-US" sz="2200" i="1" dirty="0" err="1" smtClean="0">
                <a:latin typeface="Times New Roman" pitchFamily="18" charset="0"/>
              </a:rPr>
              <a:t>Vdp</a:t>
            </a:r>
            <a:endParaRPr lang="en-CA" altLang="en-US" sz="2200" i="1" dirty="0" smtClean="0">
              <a:latin typeface="Times New Roman" pitchFamily="18" charset="0"/>
            </a:endParaRPr>
          </a:p>
          <a:p>
            <a:pPr marL="0" indent="0" eaLnBrk="1" hangingPunct="1"/>
            <a:r>
              <a:rPr lang="en-CA" altLang="en-US" sz="2200" b="1" dirty="0">
                <a:latin typeface="Times New Roman" pitchFamily="18" charset="0"/>
              </a:rPr>
              <a:t> </a:t>
            </a:r>
            <a:r>
              <a:rPr lang="en-CA" altLang="en-US" sz="2200" b="1" dirty="0" smtClean="0">
                <a:latin typeface="Times New Roman" pitchFamily="18" charset="0"/>
              </a:rPr>
              <a:t>    (</a:t>
            </a:r>
            <a:r>
              <a:rPr lang="en-US" altLang="en-US" sz="2200" dirty="0">
                <a:latin typeface="Times New Roman" pitchFamily="18" charset="0"/>
              </a:rPr>
              <a:t>Equilibrium constants are introduced in chemical </a:t>
            </a:r>
            <a:r>
              <a:rPr lang="en-US" altLang="en-US" sz="2200" dirty="0" smtClean="0">
                <a:latin typeface="Times New Roman" pitchFamily="18" charset="0"/>
              </a:rPr>
              <a:t>reactions)</a:t>
            </a:r>
            <a:endParaRPr lang="en-CA" altLang="en-US" sz="2200" b="1" dirty="0" smtClean="0">
              <a:latin typeface="Times New Roman" pitchFamily="18" charset="0"/>
            </a:endParaRPr>
          </a:p>
          <a:p>
            <a:pPr eaLnBrk="1" hangingPunct="1">
              <a:buFontTx/>
              <a:buAutoNum type="arabicPeriod" startAt="2"/>
            </a:pPr>
            <a:endParaRPr lang="en-CA" altLang="en-US" sz="2200" b="1" dirty="0" smtClean="0">
              <a:latin typeface="Times New Roman" pitchFamily="18" charset="0"/>
            </a:endParaRPr>
          </a:p>
          <a:p>
            <a:pPr marL="457200" indent="-457200" eaLnBrk="1" hangingPunct="1">
              <a:buAutoNum type="arabicPeriod" startAt="3"/>
            </a:pPr>
            <a:r>
              <a:rPr lang="en-CA" altLang="en-US" sz="2200" dirty="0" smtClean="0">
                <a:latin typeface="Times New Roman" pitchFamily="18" charset="0"/>
              </a:rPr>
              <a:t>Third Law: The entropy </a:t>
            </a:r>
            <a:r>
              <a:rPr lang="en-CA" sz="2200" dirty="0" smtClean="0">
                <a:latin typeface="Times New Roman" panose="02020603050405020304" pitchFamily="18" charset="0"/>
              </a:rPr>
              <a:t>change of a reversible isothermal process approaches zero as the temperature approaches 0 K.</a:t>
            </a:r>
            <a:r>
              <a:rPr lang="en-CA" sz="2200" dirty="0" smtClean="0"/>
              <a:t> </a:t>
            </a:r>
            <a:endParaRPr lang="en-CA" altLang="en-US" sz="2200" dirty="0" smtClean="0">
              <a:latin typeface="Times New Roman" pitchFamily="18" charset="0"/>
            </a:endParaRPr>
          </a:p>
          <a:p>
            <a:pPr marL="0" indent="0" eaLnBrk="1" hangingPunct="1"/>
            <a:endParaRPr lang="en-US" altLang="en-US" sz="2200" dirty="0" smtClean="0">
              <a:latin typeface="Times New Roman" pitchFamily="18" charset="0"/>
            </a:endParaRPr>
          </a:p>
          <a:p>
            <a:pPr marL="0" indent="0" eaLnBrk="1" hangingPunct="1"/>
            <a:r>
              <a:rPr lang="en-US" altLang="en-US" sz="2200" dirty="0" smtClean="0">
                <a:latin typeface="Times New Roman" pitchFamily="18" charset="0"/>
              </a:rPr>
              <a:t>The laws of thermodynamics do not explicitly include time!</a:t>
            </a:r>
            <a:endParaRPr lang="en-CA" altLang="en-US" sz="2200" dirty="0">
              <a:latin typeface="Times New Roman" pitchFamily="18" charset="0"/>
            </a:endParaRPr>
          </a:p>
        </p:txBody>
      </p:sp>
      <p:sp>
        <p:nvSpPr>
          <p:cNvPr id="3086" name="Slide Number Placeholder 28"/>
          <p:cNvSpPr>
            <a:spLocks noGrp="1"/>
          </p:cNvSpPr>
          <p:nvPr>
            <p:ph type="sldNum" sz="quarter" idx="12"/>
          </p:nvPr>
        </p:nvSpPr>
        <p:spPr>
          <a:xfrm>
            <a:off x="71438" y="6481763"/>
            <a:ext cx="2133600" cy="29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l" eaLnBrk="1" hangingPunct="1"/>
            <a:fld id="{1CFA7E2F-B39C-41C9-9B1B-133AB339539A}" type="slidenum">
              <a:rPr lang="en-US" altLang="en-US" smtClean="0"/>
              <a:pPr algn="l" eaLnBrk="1" hangingPunct="1"/>
              <a:t>3</a:t>
            </a:fld>
            <a:endParaRPr lang="en-US" altLang="en-US" dirty="0" smtClean="0"/>
          </a:p>
        </p:txBody>
      </p:sp>
      <p:sp>
        <p:nvSpPr>
          <p:cNvPr id="5" name="TextBox 2"/>
          <p:cNvSpPr txBox="1">
            <a:spLocks noChangeArrowheads="1"/>
          </p:cNvSpPr>
          <p:nvPr/>
        </p:nvSpPr>
        <p:spPr bwMode="auto">
          <a:xfrm>
            <a:off x="197546" y="612848"/>
            <a:ext cx="869493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marL="0" indent="0" eaLnBrk="1" hangingPunct="1"/>
            <a:r>
              <a:rPr lang="en-CA" altLang="en-US" sz="2200" dirty="0" smtClean="0">
                <a:latin typeface="Times New Roman" pitchFamily="18" charset="0"/>
              </a:rPr>
              <a:t>In the 1800’s the empirical knowledge was formulated into the laws of thermodynamics: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933934998"/>
      </p:ext>
    </p:extLst>
  </p:cSld>
  <p:clrMapOvr>
    <a:masterClrMapping/>
  </p:clrMapOvr>
  <mc:AlternateContent xmlns:mc="http://schemas.openxmlformats.org/markup-compatibility/2006">
    <mc:Choice xmlns:p14="http://schemas.microsoft.com/office/powerpoint/2010/main" Requires="p14">
      <p:transition spd="slow" p14:dur="2000" advTm="53691"/>
    </mc:Choice>
    <mc:Fallback>
      <p:transition spd="slow" advTm="5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15749" y="98630"/>
            <a:ext cx="83125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gn="just" eaLnBrk="0" hangingPunct="0">
              <a:defRPr sz="2000">
                <a:solidFill>
                  <a:schemeClr val="tx1"/>
                </a:solidFill>
                <a:latin typeface="Times" pitchFamily="18" charset="0"/>
              </a:defRPr>
            </a:lvl1pPr>
            <a:lvl2pPr marL="742950" indent="-285750" algn="just" eaLnBrk="0" hangingPunct="0">
              <a:defRPr sz="2000">
                <a:solidFill>
                  <a:schemeClr val="tx1"/>
                </a:solidFill>
                <a:latin typeface="Times" pitchFamily="18" charset="0"/>
              </a:defRPr>
            </a:lvl2pPr>
            <a:lvl3pPr marL="1143000" indent="-228600" algn="just" eaLnBrk="0" hangingPunct="0">
              <a:defRPr sz="2000">
                <a:solidFill>
                  <a:schemeClr val="tx1"/>
                </a:solidFill>
                <a:latin typeface="Times" pitchFamily="18" charset="0"/>
              </a:defRPr>
            </a:lvl3pPr>
            <a:lvl4pPr marL="1600200" indent="-228600" algn="just" eaLnBrk="0" hangingPunct="0">
              <a:defRPr sz="2000">
                <a:solidFill>
                  <a:schemeClr val="tx1"/>
                </a:solidFill>
                <a:latin typeface="Times" pitchFamily="18" charset="0"/>
              </a:defRPr>
            </a:lvl4pPr>
            <a:lvl5pPr marL="2057400" indent="-228600" algn="just" eaLnBrk="0" hangingPunct="0">
              <a:defRPr sz="2000">
                <a:solidFill>
                  <a:schemeClr val="tx1"/>
                </a:solidFill>
                <a:latin typeface="Times" pitchFamily="18" charset="0"/>
              </a:defRPr>
            </a:lvl5pPr>
            <a:lvl6pPr marL="2514600" indent="-228600" algn="just" eaLnBrk="0" fontAlgn="base" hangingPunct="0">
              <a:spcBef>
                <a:spcPct val="0"/>
              </a:spcBef>
              <a:spcAft>
                <a:spcPct val="0"/>
              </a:spcAft>
              <a:defRPr sz="2000">
                <a:solidFill>
                  <a:schemeClr val="tx1"/>
                </a:solidFill>
                <a:latin typeface="Times" pitchFamily="18" charset="0"/>
              </a:defRPr>
            </a:lvl6pPr>
            <a:lvl7pPr marL="2971800" indent="-228600" algn="just" eaLnBrk="0" fontAlgn="base" hangingPunct="0">
              <a:spcBef>
                <a:spcPct val="0"/>
              </a:spcBef>
              <a:spcAft>
                <a:spcPct val="0"/>
              </a:spcAft>
              <a:defRPr sz="2000">
                <a:solidFill>
                  <a:schemeClr val="tx1"/>
                </a:solidFill>
                <a:latin typeface="Times" pitchFamily="18" charset="0"/>
              </a:defRPr>
            </a:lvl7pPr>
            <a:lvl8pPr marL="3429000" indent="-228600" algn="just" eaLnBrk="0" fontAlgn="base" hangingPunct="0">
              <a:spcBef>
                <a:spcPct val="0"/>
              </a:spcBef>
              <a:spcAft>
                <a:spcPct val="0"/>
              </a:spcAft>
              <a:defRPr sz="2000">
                <a:solidFill>
                  <a:schemeClr val="tx1"/>
                </a:solidFill>
                <a:latin typeface="Times" pitchFamily="18" charset="0"/>
              </a:defRPr>
            </a:lvl8pPr>
            <a:lvl9pPr marL="3886200" indent="-228600" algn="just" eaLnBrk="0" fontAlgn="base" hangingPunct="0">
              <a:spcBef>
                <a:spcPct val="0"/>
              </a:spcBef>
              <a:spcAft>
                <a:spcPct val="0"/>
              </a:spcAft>
              <a:defRPr sz="2000">
                <a:solidFill>
                  <a:schemeClr val="tx1"/>
                </a:solidFill>
                <a:latin typeface="Times" pitchFamily="18" charset="0"/>
              </a:defRPr>
            </a:lvl9pPr>
          </a:lstStyle>
          <a:p>
            <a:r>
              <a:rPr lang="en-US" sz="2400" dirty="0" smtClean="0">
                <a:solidFill>
                  <a:srgbClr val="0000FF"/>
                </a:solidFill>
                <a:latin typeface="Times New Roman" panose="02020603050405020304" pitchFamily="18" charset="0"/>
                <a:cs typeface="Times New Roman" panose="02020603050405020304" pitchFamily="18" charset="0"/>
              </a:rPr>
              <a:t>A disconnect between microscopic and macroscopic descriptions?</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161510" y="6084295"/>
            <a:ext cx="7825151" cy="69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176" rIns="0" bIns="0">
            <a:spAutoFit/>
          </a:bodyPr>
          <a:lstStyle/>
          <a:p>
            <a:pPr eaLnBrk="0" hangingPunct="0"/>
            <a:r>
              <a:rPr lang="it-IT" sz="2000" dirty="0" smtClean="0">
                <a:solidFill>
                  <a:srgbClr val="FF0000"/>
                </a:solidFill>
                <a:latin typeface="Times New Roman" panose="02020603050405020304" pitchFamily="18" charset="0"/>
              </a:rPr>
              <a:t>S</a:t>
            </a:r>
            <a:r>
              <a:rPr lang="it-IT" sz="2000" dirty="0" smtClean="0">
                <a:solidFill>
                  <a:srgbClr val="FF0000"/>
                </a:solidFill>
                <a:latin typeface="Times New Roman" panose="02020603050405020304" pitchFamily="18" charset="0"/>
                <a:cs typeface="Times New Roman" panose="02020603050405020304" pitchFamily="18" charset="0"/>
              </a:rPr>
              <a:t>tatistical mechanics starts with the microscopic picture and provides a framework for determining macroscopic properties.</a:t>
            </a:r>
            <a:endParaRPr lang="it-IT" sz="2000" dirty="0">
              <a:solidFill>
                <a:srgbClr val="FF0000"/>
              </a:solidFill>
              <a:latin typeface="Times New Roman" panose="02020603050405020304" pitchFamily="18" charset="0"/>
              <a:cs typeface="Times New Roman" panose="02020603050405020304" pitchFamily="18" charset="0"/>
            </a:endParaRPr>
          </a:p>
        </p:txBody>
      </p:sp>
      <p:pic>
        <p:nvPicPr>
          <p:cNvPr id="4" name="Picture 4" descr="http://nexusgamers.co.uk/catalog/images/Glass%20Beaker.jpg"/>
          <p:cNvPicPr>
            <a:picLocks noChangeAspect="1" noChangeArrowheads="1"/>
          </p:cNvPicPr>
          <p:nvPr/>
        </p:nvPicPr>
        <p:blipFill rotWithShape="1">
          <a:blip r:embed="rId5">
            <a:extLst>
              <a:ext uri="{28A0092B-C50C-407E-A947-70E740481C1C}">
                <a14:useLocalDpi xmlns:a14="http://schemas.microsoft.com/office/drawing/2010/main" val="0"/>
              </a:ext>
            </a:extLst>
          </a:blip>
          <a:srcRect l="20440" r="21351"/>
          <a:stretch/>
        </p:blipFill>
        <p:spPr bwMode="auto">
          <a:xfrm>
            <a:off x="5908854" y="716064"/>
            <a:ext cx="1723486" cy="197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upload.wikimedia.org/wikipedia/commons/4/43/Liquid_water_hydrogen_bon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6635" y="802963"/>
            <a:ext cx="2133600" cy="1771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Left-Right Arrow 5"/>
          <p:cNvSpPr/>
          <p:nvPr/>
        </p:nvSpPr>
        <p:spPr bwMode="auto">
          <a:xfrm>
            <a:off x="4239928" y="1488763"/>
            <a:ext cx="762000" cy="304800"/>
          </a:xfrm>
          <a:prstGeom prst="leftRightArrow">
            <a:avLst/>
          </a:prstGeom>
          <a:solidFill>
            <a:schemeClr val="accent2"/>
          </a:solidFill>
          <a:ln>
            <a:solidFill>
              <a:schemeClr val="accent2"/>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just" eaLnBrk="0" hangingPunct="0">
              <a:defRPr/>
            </a:pPr>
            <a:endParaRPr lang="en-CA">
              <a:solidFill>
                <a:schemeClr val="tx1"/>
              </a:solidFill>
              <a:latin typeface="Times" pitchFamily="18" charset="0"/>
            </a:endParaRPr>
          </a:p>
        </p:txBody>
      </p:sp>
      <p:sp>
        <p:nvSpPr>
          <p:cNvPr id="10" name="TextBox 9"/>
          <p:cNvSpPr txBox="1"/>
          <p:nvPr/>
        </p:nvSpPr>
        <p:spPr>
          <a:xfrm>
            <a:off x="5517105" y="2596838"/>
            <a:ext cx="2542812" cy="400110"/>
          </a:xfrm>
          <a:prstGeom prst="rect">
            <a:avLst/>
          </a:prstGeom>
          <a:noFill/>
        </p:spPr>
        <p:txBody>
          <a:bodyPr wrap="none">
            <a:spAutoFit/>
          </a:bodyPr>
          <a:lstStyle/>
          <a:p>
            <a:pPr algn="just" eaLnBrk="0" hangingPunct="0">
              <a:defRPr/>
            </a:pPr>
            <a:r>
              <a:rPr lang="en-CA" sz="2000" i="1" dirty="0" smtClean="0">
                <a:solidFill>
                  <a:schemeClr val="tx2"/>
                </a:solidFill>
                <a:latin typeface="Times New Roman" panose="02020603050405020304" pitchFamily="18" charset="0"/>
                <a:cs typeface="Times New Roman" panose="02020603050405020304" pitchFamily="18" charset="0"/>
              </a:rPr>
              <a:t>Macroscopic  </a:t>
            </a:r>
            <a:r>
              <a:rPr lang="en-CA" sz="2000" i="1" dirty="0">
                <a:solidFill>
                  <a:schemeClr val="tx2"/>
                </a:solidFill>
                <a:latin typeface="Times New Roman" panose="02020603050405020304" pitchFamily="18" charset="0"/>
                <a:cs typeface="Times New Roman" panose="02020603050405020304" pitchFamily="18" charset="0"/>
              </a:rPr>
              <a:t>or ‘bulk’</a:t>
            </a:r>
          </a:p>
        </p:txBody>
      </p:sp>
      <p:sp>
        <p:nvSpPr>
          <p:cNvPr id="11" name="TextBox 10"/>
          <p:cNvSpPr txBox="1"/>
          <p:nvPr/>
        </p:nvSpPr>
        <p:spPr>
          <a:xfrm>
            <a:off x="506128" y="2596838"/>
            <a:ext cx="3733800" cy="400110"/>
          </a:xfrm>
          <a:prstGeom prst="rect">
            <a:avLst/>
          </a:prstGeom>
          <a:noFill/>
        </p:spPr>
        <p:txBody>
          <a:bodyPr wrap="square">
            <a:spAutoFit/>
          </a:bodyPr>
          <a:lstStyle/>
          <a:p>
            <a:pPr algn="ctr" eaLnBrk="0" hangingPunct="0">
              <a:defRPr/>
            </a:pPr>
            <a:r>
              <a:rPr lang="en-CA" sz="2000" i="1" dirty="0" smtClean="0">
                <a:solidFill>
                  <a:schemeClr val="tx2"/>
                </a:solidFill>
                <a:latin typeface="Times New Roman" panose="02020603050405020304" pitchFamily="18" charset="0"/>
                <a:cs typeface="Times New Roman" panose="02020603050405020304" pitchFamily="18" charset="0"/>
              </a:rPr>
              <a:t>Microscopic or atomic / molecular</a:t>
            </a:r>
            <a:endParaRPr lang="en-CA" sz="2000" i="1" dirty="0">
              <a:solidFill>
                <a:schemeClr val="tx2"/>
              </a:solidFill>
              <a:latin typeface="Times New Roman" panose="02020603050405020304" pitchFamily="18" charset="0"/>
              <a:cs typeface="Times New Roman" panose="02020603050405020304" pitchFamily="18" charset="0"/>
            </a:endParaRPr>
          </a:p>
        </p:txBody>
      </p:sp>
      <p:sp>
        <p:nvSpPr>
          <p:cNvPr id="12" name="Text Box 34"/>
          <p:cNvSpPr txBox="1">
            <a:spLocks noChangeArrowheads="1"/>
          </p:cNvSpPr>
          <p:nvPr/>
        </p:nvSpPr>
        <p:spPr bwMode="auto">
          <a:xfrm>
            <a:off x="135015" y="2927845"/>
            <a:ext cx="4391980" cy="2308324"/>
          </a:xfrm>
          <a:prstGeom prst="rect">
            <a:avLst/>
          </a:prstGeom>
          <a:noFill/>
          <a:ln w="9525">
            <a:noFill/>
            <a:miter lim="800000"/>
            <a:headEnd/>
            <a:tailEnd/>
          </a:ln>
          <a:effectLst/>
        </p:spPr>
        <p:txBody>
          <a:bodyPr wrap="square">
            <a:spAutoFit/>
          </a:bodyPr>
          <a:lstStyle/>
          <a:p>
            <a:pPr algn="just" eaLnBrk="0" hangingPunct="0">
              <a:buFontTx/>
              <a:buChar char="•"/>
              <a:defRPr/>
            </a:pPr>
            <a:r>
              <a:rPr lang="en-US" dirty="0" smtClean="0">
                <a:latin typeface="Times New Roman" panose="02020603050405020304" pitchFamily="18" charset="0"/>
              </a:rPr>
              <a:t> Molecules obey </a:t>
            </a:r>
            <a:r>
              <a:rPr lang="en-US" dirty="0">
                <a:latin typeface="Times New Roman" panose="02020603050405020304" pitchFamily="18" charset="0"/>
              </a:rPr>
              <a:t>the laws of mechanics  (classical or quantum</a:t>
            </a:r>
            <a:r>
              <a:rPr lang="en-US" dirty="0" smtClean="0">
                <a:latin typeface="Times New Roman" panose="02020603050405020304" pitchFamily="18" charset="0"/>
              </a:rPr>
              <a:t>); </a:t>
            </a:r>
          </a:p>
          <a:p>
            <a:pPr algn="just" eaLnBrk="0" hangingPunct="0">
              <a:buFontTx/>
              <a:buChar char="•"/>
              <a:defRPr/>
            </a:pPr>
            <a:r>
              <a:rPr lang="en-US" dirty="0">
                <a:latin typeface="Times New Roman" panose="02020603050405020304" pitchFamily="18" charset="0"/>
              </a:rPr>
              <a:t> </a:t>
            </a:r>
            <a:r>
              <a:rPr lang="en-US" dirty="0" smtClean="0">
                <a:latin typeface="Times New Roman" panose="02020603050405020304" pitchFamily="18" charset="0"/>
              </a:rPr>
              <a:t>Based on evidence of molecular sizes, many </a:t>
            </a:r>
            <a:r>
              <a:rPr lang="en-US" dirty="0">
                <a:latin typeface="Times New Roman" panose="02020603050405020304" pitchFamily="18" charset="0"/>
              </a:rPr>
              <a:t>variables O(10</a:t>
            </a:r>
            <a:r>
              <a:rPr lang="en-US" baseline="30000" dirty="0">
                <a:latin typeface="Times New Roman" panose="02020603050405020304" pitchFamily="18" charset="0"/>
              </a:rPr>
              <a:t>23</a:t>
            </a:r>
            <a:r>
              <a:rPr lang="en-US" dirty="0">
                <a:latin typeface="Times New Roman" panose="02020603050405020304" pitchFamily="18" charset="0"/>
              </a:rPr>
              <a:t>) are needed to characterize the system: </a:t>
            </a:r>
            <a:r>
              <a:rPr lang="en-US" b="1" dirty="0" err="1">
                <a:latin typeface="Times New Roman" panose="02020603050405020304" pitchFamily="18" charset="0"/>
              </a:rPr>
              <a:t>r</a:t>
            </a:r>
            <a:r>
              <a:rPr lang="en-US" i="1" baseline="-25000" dirty="0" err="1">
                <a:latin typeface="Times New Roman" panose="02020603050405020304" pitchFamily="18" charset="0"/>
              </a:rPr>
              <a:t>i</a:t>
            </a:r>
            <a:r>
              <a:rPr lang="en-US" i="1" dirty="0">
                <a:latin typeface="Times New Roman" panose="02020603050405020304" pitchFamily="18" charset="0"/>
              </a:rPr>
              <a:t> </a:t>
            </a:r>
            <a:r>
              <a:rPr lang="en-US" dirty="0">
                <a:latin typeface="Times New Roman" panose="02020603050405020304" pitchFamily="18" charset="0"/>
              </a:rPr>
              <a:t>,</a:t>
            </a:r>
            <a:r>
              <a:rPr lang="en-US" i="1" dirty="0">
                <a:latin typeface="Times New Roman" panose="02020603050405020304" pitchFamily="18" charset="0"/>
              </a:rPr>
              <a:t> </a:t>
            </a:r>
            <a:r>
              <a:rPr lang="en-US" b="1" dirty="0">
                <a:latin typeface="Times New Roman" panose="02020603050405020304" pitchFamily="18" charset="0"/>
              </a:rPr>
              <a:t>v</a:t>
            </a:r>
            <a:r>
              <a:rPr lang="en-US" i="1" baseline="-25000" dirty="0">
                <a:latin typeface="Times New Roman" panose="02020603050405020304" pitchFamily="18" charset="0"/>
              </a:rPr>
              <a:t>i</a:t>
            </a:r>
            <a:r>
              <a:rPr lang="en-US" dirty="0">
                <a:latin typeface="Times New Roman" panose="02020603050405020304" pitchFamily="18" charset="0"/>
              </a:rPr>
              <a:t> = </a:t>
            </a:r>
            <a:r>
              <a:rPr lang="en-US" i="1" dirty="0" err="1" smtClean="0">
                <a:latin typeface="Times New Roman" panose="02020603050405020304" pitchFamily="18" charset="0"/>
              </a:rPr>
              <a:t>d</a:t>
            </a:r>
            <a:r>
              <a:rPr lang="en-US" b="1" dirty="0" err="1" smtClean="0">
                <a:latin typeface="Times New Roman" panose="02020603050405020304" pitchFamily="18" charset="0"/>
              </a:rPr>
              <a:t>r</a:t>
            </a:r>
            <a:r>
              <a:rPr lang="en-US" dirty="0" smtClean="0">
                <a:latin typeface="Times New Roman" panose="02020603050405020304" pitchFamily="18" charset="0"/>
              </a:rPr>
              <a:t>/</a:t>
            </a:r>
            <a:r>
              <a:rPr lang="en-US" i="1" dirty="0" err="1" smtClean="0">
                <a:latin typeface="Times New Roman" panose="02020603050405020304" pitchFamily="18" charset="0"/>
              </a:rPr>
              <a:t>dt</a:t>
            </a:r>
            <a:r>
              <a:rPr lang="en-US" dirty="0" smtClean="0">
                <a:latin typeface="Times New Roman" panose="02020603050405020304" pitchFamily="18" charset="0"/>
              </a:rPr>
              <a:t>;</a:t>
            </a:r>
            <a:r>
              <a:rPr lang="en-US" i="1" dirty="0" smtClean="0">
                <a:latin typeface="Times New Roman" panose="02020603050405020304" pitchFamily="18" charset="0"/>
              </a:rPr>
              <a:t> </a:t>
            </a:r>
          </a:p>
          <a:p>
            <a:pPr algn="just" eaLnBrk="0" hangingPunct="0">
              <a:buFontTx/>
              <a:buChar char="•"/>
              <a:defRPr/>
            </a:pPr>
            <a:r>
              <a:rPr lang="en-US" i="1" dirty="0">
                <a:latin typeface="Times New Roman" panose="02020603050405020304" pitchFamily="18" charset="0"/>
              </a:rPr>
              <a:t> </a:t>
            </a:r>
            <a:r>
              <a:rPr lang="en-US" dirty="0" smtClean="0">
                <a:latin typeface="Times New Roman" panose="02020603050405020304" pitchFamily="18" charset="0"/>
              </a:rPr>
              <a:t>Motions occur on nm length scales and </a:t>
            </a:r>
            <a:r>
              <a:rPr lang="en-US" dirty="0" err="1" smtClean="0">
                <a:latin typeface="Times New Roman" panose="02020603050405020304" pitchFamily="18" charset="0"/>
              </a:rPr>
              <a:t>ps</a:t>
            </a:r>
            <a:r>
              <a:rPr lang="en-US" dirty="0" smtClean="0">
                <a:latin typeface="Times New Roman" panose="02020603050405020304" pitchFamily="18" charset="0"/>
              </a:rPr>
              <a:t> time scales;</a:t>
            </a:r>
          </a:p>
          <a:p>
            <a:pPr algn="just" eaLnBrk="0" hangingPunct="0">
              <a:buFontTx/>
              <a:buChar char="•"/>
              <a:defRPr/>
            </a:pPr>
            <a:r>
              <a:rPr lang="en-US" dirty="0">
                <a:latin typeface="Times New Roman" panose="02020603050405020304" pitchFamily="18" charset="0"/>
              </a:rPr>
              <a:t> </a:t>
            </a:r>
            <a:r>
              <a:rPr lang="en-US" dirty="0" smtClean="0">
                <a:latin typeface="Times New Roman" panose="02020603050405020304" pitchFamily="18" charset="0"/>
              </a:rPr>
              <a:t>Time is a critical variable in the analysis</a:t>
            </a:r>
          </a:p>
        </p:txBody>
      </p:sp>
      <p:sp>
        <p:nvSpPr>
          <p:cNvPr id="15" name="Text Box 34"/>
          <p:cNvSpPr txBox="1">
            <a:spLocks noChangeArrowheads="1"/>
          </p:cNvSpPr>
          <p:nvPr/>
        </p:nvSpPr>
        <p:spPr bwMode="auto">
          <a:xfrm>
            <a:off x="4797025" y="2921455"/>
            <a:ext cx="4050450" cy="3139321"/>
          </a:xfrm>
          <a:prstGeom prst="rect">
            <a:avLst/>
          </a:prstGeom>
          <a:noFill/>
          <a:ln w="9525">
            <a:noFill/>
            <a:miter lim="800000"/>
            <a:headEnd/>
            <a:tailEnd/>
          </a:ln>
          <a:effectLst/>
        </p:spPr>
        <p:txBody>
          <a:bodyPr wrap="square">
            <a:spAutoFit/>
          </a:bodyPr>
          <a:lstStyle/>
          <a:p>
            <a:pPr algn="just" eaLnBrk="0" hangingPunct="0">
              <a:buFontTx/>
              <a:buChar char="•"/>
              <a:defRPr/>
            </a:pPr>
            <a:r>
              <a:rPr lang="en-US" dirty="0">
                <a:latin typeface="Times New Roman" panose="02020603050405020304" pitchFamily="18" charset="0"/>
              </a:rPr>
              <a:t> </a:t>
            </a:r>
            <a:r>
              <a:rPr lang="en-US" dirty="0" smtClean="0">
                <a:latin typeface="Times New Roman" panose="02020603050405020304" pitchFamily="18" charset="0"/>
              </a:rPr>
              <a:t>Macroscopic systems obey the </a:t>
            </a:r>
            <a:r>
              <a:rPr lang="en-US" dirty="0">
                <a:latin typeface="Times New Roman" panose="02020603050405020304" pitchFamily="18" charset="0"/>
              </a:rPr>
              <a:t>laws of </a:t>
            </a:r>
            <a:r>
              <a:rPr lang="en-US" dirty="0" smtClean="0">
                <a:latin typeface="Times New Roman" panose="02020603050405020304" pitchFamily="18" charset="0"/>
              </a:rPr>
              <a:t>thermodynamics</a:t>
            </a:r>
          </a:p>
          <a:p>
            <a:pPr algn="just" eaLnBrk="0" hangingPunct="0">
              <a:buFontTx/>
              <a:buChar char="•"/>
              <a:defRPr/>
            </a:pPr>
            <a:r>
              <a:rPr lang="en-US" dirty="0" smtClean="0">
                <a:latin typeface="Times New Roman" panose="02020603050405020304" pitchFamily="18" charset="0"/>
              </a:rPr>
              <a:t> The system is characterized by a few variables: </a:t>
            </a:r>
            <a:r>
              <a:rPr lang="en-US" i="1" dirty="0" smtClean="0">
                <a:latin typeface="Times New Roman" panose="02020603050405020304" pitchFamily="18" charset="0"/>
              </a:rPr>
              <a:t>p</a:t>
            </a:r>
            <a:r>
              <a:rPr lang="en-US" dirty="0" smtClean="0">
                <a:latin typeface="Times New Roman" panose="02020603050405020304" pitchFamily="18" charset="0"/>
              </a:rPr>
              <a:t>, </a:t>
            </a:r>
            <a:r>
              <a:rPr lang="en-US" i="1" dirty="0">
                <a:latin typeface="Times New Roman" panose="02020603050405020304" pitchFamily="18" charset="0"/>
              </a:rPr>
              <a:t>T</a:t>
            </a:r>
            <a:r>
              <a:rPr lang="en-US" dirty="0">
                <a:latin typeface="Times New Roman" panose="02020603050405020304" pitchFamily="18" charset="0"/>
              </a:rPr>
              <a:t>, </a:t>
            </a:r>
            <a:r>
              <a:rPr lang="en-US" i="1" dirty="0">
                <a:latin typeface="Times New Roman" panose="02020603050405020304" pitchFamily="18" charset="0"/>
              </a:rPr>
              <a:t>V</a:t>
            </a:r>
            <a:r>
              <a:rPr lang="en-US" dirty="0" smtClean="0">
                <a:latin typeface="Times New Roman" panose="02020603050405020304" pitchFamily="18" charset="0"/>
              </a:rPr>
              <a:t> </a:t>
            </a:r>
          </a:p>
          <a:p>
            <a:pPr algn="just" eaLnBrk="0" hangingPunct="0">
              <a:buFontTx/>
              <a:buChar char="•"/>
              <a:defRPr/>
            </a:pPr>
            <a:r>
              <a:rPr lang="en-US" dirty="0" smtClean="0">
                <a:latin typeface="Times New Roman" panose="02020603050405020304" pitchFamily="18" charset="0"/>
              </a:rPr>
              <a:t> Processes occur on mm </a:t>
            </a:r>
            <a:r>
              <a:rPr lang="en-US" dirty="0">
                <a:latin typeface="Times New Roman" panose="02020603050405020304" pitchFamily="18" charset="0"/>
              </a:rPr>
              <a:t>or larger length </a:t>
            </a:r>
            <a:r>
              <a:rPr lang="en-US" dirty="0" smtClean="0">
                <a:latin typeface="Times New Roman" panose="02020603050405020304" pitchFamily="18" charset="0"/>
              </a:rPr>
              <a:t>scales</a:t>
            </a:r>
          </a:p>
          <a:p>
            <a:pPr algn="just" eaLnBrk="0" hangingPunct="0">
              <a:buFontTx/>
              <a:buChar char="•"/>
              <a:defRPr/>
            </a:pPr>
            <a:r>
              <a:rPr lang="en-US" dirty="0">
                <a:latin typeface="Times New Roman" panose="02020603050405020304" pitchFamily="18" charset="0"/>
              </a:rPr>
              <a:t> </a:t>
            </a:r>
            <a:r>
              <a:rPr lang="en-US" dirty="0" smtClean="0">
                <a:latin typeface="Times New Roman" panose="02020603050405020304" pitchFamily="18" charset="0"/>
              </a:rPr>
              <a:t>Time does not enter the analysis</a:t>
            </a:r>
          </a:p>
          <a:p>
            <a:pPr algn="just" eaLnBrk="0" hangingPunct="0">
              <a:buFontTx/>
              <a:buChar char="•"/>
              <a:defRPr/>
            </a:pPr>
            <a:r>
              <a:rPr lang="en-US" dirty="0">
                <a:latin typeface="Times New Roman" panose="02020603050405020304" pitchFamily="18" charset="0"/>
              </a:rPr>
              <a:t> </a:t>
            </a:r>
            <a:r>
              <a:rPr lang="en-US" dirty="0" smtClean="0">
                <a:latin typeface="Times New Roman" panose="02020603050405020304" pitchFamily="18" charset="0"/>
              </a:rPr>
              <a:t>No </a:t>
            </a:r>
            <a:r>
              <a:rPr lang="en-US" dirty="0">
                <a:latin typeface="Times New Roman" panose="02020603050405020304" pitchFamily="18" charset="0"/>
              </a:rPr>
              <a:t>reference </a:t>
            </a:r>
            <a:r>
              <a:rPr lang="en-US" dirty="0" smtClean="0">
                <a:latin typeface="Times New Roman" panose="02020603050405020304" pitchFamily="18" charset="0"/>
              </a:rPr>
              <a:t>is made to the atomic structure</a:t>
            </a:r>
          </a:p>
          <a:p>
            <a:pPr algn="just" eaLnBrk="0" hangingPunct="0">
              <a:buFontTx/>
              <a:buChar char="•"/>
              <a:defRPr/>
            </a:pPr>
            <a:r>
              <a:rPr lang="en-US" dirty="0">
                <a:latin typeface="Times New Roman" panose="02020603050405020304" pitchFamily="18" charset="0"/>
              </a:rPr>
              <a:t> </a:t>
            </a:r>
            <a:r>
              <a:rPr lang="en-US" dirty="0" smtClean="0">
                <a:latin typeface="Times New Roman" panose="02020603050405020304" pitchFamily="18" charset="0"/>
              </a:rPr>
              <a:t>Cannot determine quantities like equilibrium constants</a:t>
            </a:r>
            <a:endParaRPr lang="en-US" dirty="0">
              <a:latin typeface="Times New Roman" panose="02020603050405020304" pitchFamily="18" charset="0"/>
            </a:endParaRPr>
          </a:p>
        </p:txBody>
      </p:sp>
      <p:sp>
        <p:nvSpPr>
          <p:cNvPr id="22" name="Slide Number Placeholder 21"/>
          <p:cNvSpPr>
            <a:spLocks noGrp="1"/>
          </p:cNvSpPr>
          <p:nvPr>
            <p:ph type="sldNum" sz="quarter" idx="12"/>
          </p:nvPr>
        </p:nvSpPr>
        <p:spPr/>
        <p:txBody>
          <a:bodyPr/>
          <a:lstStyle/>
          <a:p>
            <a:fld id="{3ECA7DCE-2299-4B82-BE19-CF2E05CCA667}" type="slidenum">
              <a:rPr lang="en-CA" smtClean="0"/>
              <a:t>4</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55013" y="6069013"/>
            <a:ext cx="609600" cy="609600"/>
          </a:xfrm>
          <a:prstGeom prst="rect">
            <a:avLst/>
          </a:prstGeom>
        </p:spPr>
      </p:pic>
    </p:spTree>
    <p:custDataLst>
      <p:tags r:id="rId1"/>
    </p:custDataLst>
    <p:extLst>
      <p:ext uri="{BB962C8B-B14F-4D97-AF65-F5344CB8AC3E}">
        <p14:creationId xmlns:p14="http://schemas.microsoft.com/office/powerpoint/2010/main" val="3768329937"/>
      </p:ext>
    </p:extLst>
  </p:cSld>
  <p:clrMapOvr>
    <a:masterClrMapping/>
  </p:clrMapOvr>
  <mc:AlternateContent xmlns:mc="http://schemas.openxmlformats.org/markup-compatibility/2006">
    <mc:Choice xmlns:p14="http://schemas.microsoft.com/office/powerpoint/2010/main" Requires="p14">
      <p:transition spd="slow" p14:dur="2000" advTm="164757"/>
    </mc:Choice>
    <mc:Fallback>
      <p:transition spd="slow" advTm="164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3" grpId="0"/>
      <p:bldP spid="6" grpId="0" animBg="1"/>
      <p:bldP spid="10" grpId="0"/>
      <p:bldP spid="11" grpId="0"/>
      <p:bldP spid="12" grpId="0"/>
      <p:bldP spid="15" grpId="0"/>
    </p:bldLst>
  </p:timing>
  <p:extLst>
    <p:ext uri="{3A86A75C-4F4B-4683-9AE1-C65F6400EC91}">
      <p14:laserTraceLst xmlns:p14="http://schemas.microsoft.com/office/powerpoint/2010/main">
        <p14:tracePtLst>
          <p14:tracePt t="13642" x="3438525" y="4848225"/>
          <p14:tracePt t="14117" x="3419475" y="4848225"/>
          <p14:tracePt t="14134" x="3394075" y="4822825"/>
          <p14:tracePt t="14143" x="3375025" y="4795838"/>
          <p14:tracePt t="14154" x="3340100" y="4751388"/>
          <p14:tracePt t="14166" x="3295650" y="4687888"/>
          <p14:tracePt t="14180" x="3232150" y="4598988"/>
          <p14:tracePt t="14193" x="3071813" y="4429125"/>
          <p14:tracePt t="14216" x="2990850" y="4348163"/>
          <p14:tracePt t="14229" x="2901950" y="4241800"/>
          <p14:tracePt t="14243" x="2759075" y="3956050"/>
          <p14:tracePt t="14264" x="2714625" y="3803650"/>
          <p14:tracePt t="14277" x="2697163" y="3687763"/>
          <p14:tracePt t="14289" x="2652713" y="3527425"/>
          <p14:tracePt t="14307" x="2616200" y="3473450"/>
          <p14:tracePt t="14326" x="2581275" y="3438525"/>
          <p14:tracePt t="14355" x="2562225" y="3411538"/>
          <p14:tracePt t="14371" x="2562225" y="3357563"/>
          <p14:tracePt t="14655" x="2544763" y="3330575"/>
          <p14:tracePt t="14670" x="2482850" y="3268663"/>
          <p14:tracePt t="14679" x="2446338" y="3214688"/>
          <p14:tracePt t="14704" x="2411413" y="3133725"/>
          <p14:tracePt t="14715" x="2366963" y="3036888"/>
          <p14:tracePt t="14729" x="2295525" y="2795588"/>
          <p14:tracePt t="14751" x="2241550" y="2670175"/>
          <p14:tracePt t="14765" x="2187575" y="2536825"/>
          <p14:tracePt t="14776" x="2116138" y="2366963"/>
          <p14:tracePt t="14809" x="2098675" y="2330450"/>
          <p14:tracePt t="14813" x="2081213" y="2268538"/>
          <p14:tracePt t="14826" x="2081213" y="2205038"/>
          <p14:tracePt t="14850" x="2081213" y="2133600"/>
          <p14:tracePt t="14861" x="2081213" y="2027238"/>
          <p14:tracePt t="14888" x="2081213" y="2009775"/>
          <p14:tracePt t="14898" x="2081213" y="2000250"/>
          <p14:tracePt t="14935" x="2089150" y="1955800"/>
          <p14:tracePt t="14946" x="2098675" y="1919288"/>
          <p14:tracePt t="14960" x="2108200" y="1893888"/>
          <p14:tracePt t="14971" x="2116138" y="1866900"/>
          <p14:tracePt t="14985" x="2125663" y="1857375"/>
          <p14:tracePt t="14996" x="2143125" y="1839913"/>
          <p14:tracePt t="17861" x="0" y="0"/>
        </p14:tracePtLst>
        <p14:tracePtLst>
          <p14:tracePt t="89860" x="2214563" y="3803650"/>
          <p14:tracePt t="90249" x="2197100" y="3803650"/>
          <p14:tracePt t="90262" x="2179638" y="3803650"/>
          <p14:tracePt t="90275" x="2160588" y="3803650"/>
          <p14:tracePt t="90285" x="2133600" y="3803650"/>
          <p14:tracePt t="90298" x="2089150" y="3795713"/>
          <p14:tracePt t="90314" x="2062163" y="3786188"/>
          <p14:tracePt t="90325" x="2044700" y="3786188"/>
          <p14:tracePt t="90341" x="1973263" y="3786188"/>
          <p14:tracePt t="90370" x="1901825" y="3795713"/>
          <p14:tracePt t="90383" x="1822450" y="3822700"/>
          <p14:tracePt t="90396" x="1670050" y="3884613"/>
          <p14:tracePt t="90417" x="1633538" y="3911600"/>
          <p14:tracePt t="90432" x="1581150" y="3929063"/>
          <p14:tracePt t="90444" x="1517650" y="3956050"/>
          <p14:tracePt t="90482" x="1500188" y="3956050"/>
          <p14:tracePt t="90507" x="1482725" y="3965575"/>
          <p14:tracePt t="90519" x="1482725" y="3973513"/>
          <p14:tracePt t="90541" x="1473200" y="3973513"/>
          <p14:tracePt t="90560" x="1465263" y="3973513"/>
          <p14:tracePt t="90565" x="1455738" y="3973513"/>
          <p14:tracePt t="90594" x="1446213" y="3983038"/>
          <p14:tracePt t="90641" x="1438275" y="3990975"/>
          <p14:tracePt t="93563" x="1446213" y="3990975"/>
          <p14:tracePt t="93576" x="1455738" y="3990975"/>
          <p14:tracePt t="93587" x="1482725" y="3983038"/>
          <p14:tracePt t="93598" x="1517650" y="3983038"/>
          <p14:tracePt t="93619" x="1554163" y="3983038"/>
          <p14:tracePt t="93624" x="1625600" y="3973513"/>
          <p14:tracePt t="93638" x="1670050" y="3973513"/>
          <p14:tracePt t="93660" x="1776413" y="3973513"/>
          <p14:tracePt t="93672" x="1866900" y="3973513"/>
          <p14:tracePt t="93696" x="1965325" y="3973513"/>
          <p14:tracePt t="93707" x="2187575" y="3973513"/>
          <p14:tracePt t="93733" x="2268538" y="3973513"/>
          <p14:tracePt t="93746" x="2322513" y="4000500"/>
          <p14:tracePt t="93757" x="2401888" y="4017963"/>
          <p14:tracePt t="93780" x="2465388" y="4017963"/>
          <p14:tracePt t="93794" x="2536825" y="4000500"/>
          <p14:tracePt t="93806" x="2679700" y="3983038"/>
          <p14:tracePt t="93830" x="2741613" y="3973513"/>
          <p14:tracePt t="93842" x="2776538" y="3965575"/>
          <p14:tracePt t="93856" x="2867025" y="3965575"/>
          <p14:tracePt t="93879" x="2901950" y="3965575"/>
          <p14:tracePt t="93891" x="2965450" y="3965575"/>
          <p14:tracePt t="93911" x="3027363" y="3965575"/>
          <p14:tracePt t="93922" x="3089275" y="3965575"/>
          <p14:tracePt t="93952" x="3108325" y="3973513"/>
          <p14:tracePt t="93966" x="3116263" y="3990975"/>
          <p14:tracePt t="93977" x="3143250" y="4037013"/>
          <p14:tracePt t="94000" x="3152775" y="4044950"/>
          <p14:tracePt t="94015" x="3170238" y="4054475"/>
          <p14:tracePt t="94025" x="3197225" y="4062413"/>
          <p14:tracePt t="94058" x="3214688" y="4062413"/>
          <p14:tracePt t="94062" x="3232150" y="4062413"/>
          <p14:tracePt t="94075" x="3276600" y="4062413"/>
          <p14:tracePt t="94107" x="3295650" y="4062413"/>
          <p14:tracePt t="94477" x="3303588" y="4062413"/>
          <p14:tracePt t="94490" x="3330575" y="4062413"/>
          <p14:tracePt t="94500" x="3394075" y="4044950"/>
          <p14:tracePt t="94514" x="3643313" y="3983038"/>
          <p14:tracePt t="94544" x="3848100" y="3911600"/>
          <p14:tracePt t="94562" x="4197350" y="3848100"/>
          <p14:tracePt t="94565" x="4286250" y="3830638"/>
          <p14:tracePt t="94586" x="4384675" y="3813175"/>
          <p14:tracePt t="94597" x="4572000" y="3776663"/>
          <p14:tracePt t="94622" x="4643438" y="3776663"/>
          <p14:tracePt t="94634" x="4741863" y="3776663"/>
          <p14:tracePt t="94667" x="4776788" y="3776663"/>
          <p14:tracePt t="94672" x="4822825" y="3776663"/>
          <p14:tracePt t="94683" x="4911725" y="3776663"/>
          <p14:tracePt t="94707" x="4938713" y="3776663"/>
          <p14:tracePt t="94719" x="4973638" y="3776663"/>
          <p14:tracePt t="94732" x="4991100" y="3776663"/>
          <p14:tracePt t="94769" x="5000625" y="3776663"/>
          <p14:tracePt t="94781" x="5018088" y="3776663"/>
          <p14:tracePt t="95219" x="5027613" y="3776663"/>
          <p14:tracePt t="95233" x="5054600" y="3776663"/>
          <p14:tracePt t="95243" x="5089525" y="3776663"/>
          <p14:tracePt t="95255" x="5133975" y="3776663"/>
          <p14:tracePt t="95268" x="5241925" y="3776663"/>
          <p14:tracePt t="95293" x="5303838" y="3776663"/>
          <p14:tracePt t="95304" x="5411788" y="3776663"/>
          <p14:tracePt t="95329" x="5491163" y="3786188"/>
          <p14:tracePt t="95340" x="5554663" y="3803650"/>
          <p14:tracePt t="95354" x="5661025" y="3848100"/>
          <p14:tracePt t="95377" x="5715000" y="3867150"/>
          <p14:tracePt t="95391" x="5751513" y="3875088"/>
          <p14:tracePt t="95405" x="5813425" y="3911600"/>
          <p14:tracePt t="95421" x="5840413" y="3946525"/>
          <p14:tracePt t="95452" x="5840413" y="3965575"/>
          <p14:tracePt t="95463" x="5840413" y="3983038"/>
          <p14:tracePt t="95474" x="5840413" y="4017963"/>
          <p14:tracePt t="96669" x="5830888" y="4017963"/>
          <p14:tracePt t="96684" x="5803900" y="4017963"/>
          <p14:tracePt t="96695" x="5768975" y="4010025"/>
          <p14:tracePt t="96704" x="5688013" y="3983038"/>
          <p14:tracePt t="96718" x="5375275" y="3938588"/>
          <p14:tracePt t="96731" x="5081588" y="3902075"/>
          <p14:tracePt t="96755" x="4724400" y="3857625"/>
          <p14:tracePt t="96766" x="4054475" y="3803650"/>
          <p14:tracePt t="96793" x="3759200" y="3786188"/>
          <p14:tracePt t="96804" x="3295650" y="3786188"/>
          <p14:tracePt t="96816" x="3125788" y="3786188"/>
          <p14:tracePt t="96840" x="3036888" y="3786188"/>
          <p14:tracePt t="96852" x="2938463" y="3786188"/>
          <p14:tracePt t="96885" x="2901950" y="3795713"/>
          <p14:tracePt t="97181" x="2884488" y="3795713"/>
          <p14:tracePt t="97193" x="2867025" y="3803650"/>
          <p14:tracePt t="97204" x="2786063" y="3803650"/>
          <p14:tracePt t="97230" x="2679700" y="3803650"/>
          <p14:tracePt t="97240" x="2562225" y="3803650"/>
          <p14:tracePt t="97254" x="2286000" y="3768725"/>
          <p14:tracePt t="97277" x="2197100" y="3768725"/>
          <p14:tracePt t="97290" x="2116138" y="3768725"/>
          <p14:tracePt t="97302" x="2017713" y="3768725"/>
          <p14:tracePt t="97328" x="1982788" y="3768725"/>
          <p14:tracePt t="97338" x="1893888" y="3813175"/>
          <p14:tracePt t="97370" x="1874838" y="3822700"/>
          <p14:tracePt t="97376" x="1866900" y="3830638"/>
          <p14:tracePt t="97387" x="1857375" y="3840163"/>
          <p14:tracePt t="97461" x="1847850" y="3848100"/>
          <p14:tracePt t="98057" x="1839913" y="3857625"/>
          <p14:tracePt t="98072" x="1812925" y="3857625"/>
          <p14:tracePt t="98083" x="1795463" y="3867150"/>
          <p14:tracePt t="98094" x="1751013" y="3875088"/>
          <p14:tracePt t="98106" x="1724025" y="3875088"/>
          <p14:tracePt t="98132" x="1687513" y="3884613"/>
          <p14:tracePt t="98156" x="1679575" y="3884613"/>
          <p14:tracePt t="98168" x="1670050" y="3884613"/>
          <p14:tracePt t="98187" x="1652588" y="3884613"/>
          <p14:tracePt t="98197" x="1652588" y="3894138"/>
          <p14:tracePt t="98252" x="1652588" y="3902075"/>
          <p14:tracePt t="98263" x="1625600" y="3911600"/>
          <p14:tracePt t="98277" x="1608138" y="3929063"/>
          <p14:tracePt t="98728" x="1643063" y="3929063"/>
          <p14:tracePt t="98741" x="1724025" y="3929063"/>
          <p14:tracePt t="98752" x="1847850" y="3929063"/>
          <p14:tracePt t="98763" x="2170113" y="3911600"/>
          <p14:tracePt t="98794" x="2393950" y="3911600"/>
          <p14:tracePt t="98811" x="2928938" y="4000500"/>
          <p14:tracePt t="98812" x="3160713" y="4081463"/>
          <p14:tracePt t="98836" x="3322638" y="4197350"/>
          <p14:tracePt t="98849" x="3562350" y="4367213"/>
          <p14:tracePt t="98873" x="3660775" y="4456113"/>
          <p14:tracePt t="98885" x="3822700" y="4537075"/>
          <p14:tracePt t="98898" x="3894138" y="4581525"/>
          <p14:tracePt t="98916" x="3929063" y="4608513"/>
          <p14:tracePt t="98936" x="3983038" y="4697413"/>
          <p14:tracePt t="98958" x="4010025" y="4714875"/>
          <p14:tracePt t="98971" x="4037013" y="4732338"/>
          <p14:tracePt t="98984" x="4062413" y="4732338"/>
          <p14:tracePt t="99178" x="4054475" y="4732338"/>
          <p14:tracePt t="99189" x="4037013" y="4732338"/>
          <p14:tracePt t="99237" x="4037013" y="4705350"/>
          <p14:tracePt t="99252" x="4116388" y="4652963"/>
          <p14:tracePt t="99263" x="4313238" y="4518025"/>
          <p14:tracePt t="99275" x="4660900" y="4357688"/>
          <p14:tracePt t="99288" x="5357813" y="4108450"/>
          <p14:tracePt t="99302" x="5643563" y="4017963"/>
          <p14:tracePt t="99325" x="5830888" y="3983038"/>
          <p14:tracePt t="99337" x="6089650" y="3929063"/>
          <p14:tracePt t="99360" x="6197600" y="3902075"/>
          <p14:tracePt t="99373" x="6357938" y="3857625"/>
          <p14:tracePt t="99397" x="6402388" y="3857625"/>
          <p14:tracePt t="99423" x="6510338" y="3840163"/>
          <p14:tracePt t="99434" x="6581775" y="3813175"/>
          <p14:tracePt t="99446" x="6670675" y="3776663"/>
          <p14:tracePt t="99457" x="6715125" y="3759200"/>
          <p14:tracePt t="99787" x="6732588" y="3759200"/>
          <p14:tracePt t="99799" x="6751638" y="3759200"/>
          <p14:tracePt t="99803" x="6769100" y="3776663"/>
          <p14:tracePt t="99837" x="6777038" y="3776663"/>
          <p14:tracePt t="99847" x="6786563" y="3776663"/>
          <p14:tracePt t="99874" x="6796088" y="3786188"/>
          <p14:tracePt t="99884" x="6804025" y="3795713"/>
          <p14:tracePt t="99909" x="6813550" y="3803650"/>
          <p14:tracePt t="99932" x="6813550" y="3813175"/>
          <p14:tracePt t="99947" x="6813550" y="3822700"/>
          <p14:tracePt t="99962" x="6823075" y="3822700"/>
          <p14:tracePt t="99981" x="6831013" y="3830638"/>
          <p14:tracePt t="99994" x="6831013" y="3848100"/>
          <p14:tracePt t="100012" x="6840538" y="3848100"/>
          <p14:tracePt t="100018" x="6840538" y="3857625"/>
          <p14:tracePt t="100032" x="6840538" y="3867150"/>
          <p14:tracePt t="102109" x="0" y="0"/>
        </p14:tracePtLst>
        <p14:tracePtLst>
          <p14:tracePt t="104639" x="6840538" y="3867150"/>
          <p14:tracePt t="105298" x="6840538" y="3875088"/>
          <p14:tracePt t="105323" x="6840538" y="3911600"/>
          <p14:tracePt t="105335" x="6823075" y="3946525"/>
          <p14:tracePt t="105345" x="6804025" y="4000500"/>
          <p14:tracePt t="105358" x="6786563" y="4098925"/>
          <p14:tracePt t="105387" x="6786563" y="4125913"/>
          <p14:tracePt t="105404" x="6786563" y="4170363"/>
          <p14:tracePt t="105423" x="6786563" y="4179888"/>
          <p14:tracePt t="105480" x="6786563" y="4205288"/>
          <p14:tracePt t="105493" x="6804025" y="4232275"/>
          <p14:tracePt t="105504" x="6804025" y="4251325"/>
          <p14:tracePt t="105515" x="6823075" y="4259263"/>
          <p14:tracePt t="106090" x="6823075" y="4276725"/>
          <p14:tracePt t="106100" x="6823075" y="4295775"/>
          <p14:tracePt t="106116" x="6823075" y="4303713"/>
          <p14:tracePt t="106127" x="6823075" y="4322763"/>
          <p14:tracePt t="106138" x="6823075" y="4330700"/>
          <p14:tracePt t="106166" x="6823075" y="4340225"/>
          <p14:tracePt t="106181" x="6823075" y="4348163"/>
          <p14:tracePt t="106185" x="6831013" y="4357688"/>
          <p14:tracePt t="106199" x="6848475" y="4384675"/>
          <p14:tracePt t="111781" x="6840538" y="4384675"/>
          <p14:tracePt t="111819" x="6831013" y="4394200"/>
          <p14:tracePt t="111842" x="6823075" y="4411663"/>
          <p14:tracePt t="111855" x="6813550" y="4419600"/>
          <p14:tracePt t="111865" x="6804025" y="4429125"/>
          <p14:tracePt t="111877" x="6804025" y="4446588"/>
          <p14:tracePt t="111894" x="6804025" y="4456113"/>
          <p14:tracePt t="111926" x="6804025" y="4465638"/>
          <p14:tracePt t="111939" x="6804025" y="4473575"/>
          <p14:tracePt t="111963" x="6796088" y="4473575"/>
          <p14:tracePt t="111976" x="6796088" y="4483100"/>
          <p14:tracePt t="111991" x="6796088" y="4500563"/>
          <p14:tracePt t="112001" x="6796088" y="4510088"/>
          <p14:tracePt t="112011" x="6796088" y="4537075"/>
          <p14:tracePt t="112389" x="6777038" y="4545013"/>
          <p14:tracePt t="112401" x="6759575" y="4572000"/>
          <p14:tracePt t="112414" x="6732588" y="4608513"/>
          <p14:tracePt t="112428" x="6715125" y="4633913"/>
          <p14:tracePt t="112444" x="6697663" y="4670425"/>
          <p14:tracePt t="112449" x="6688138" y="4697413"/>
          <p14:tracePt t="112462" x="6670675" y="4741863"/>
          <p14:tracePt t="112495" x="6670675" y="4751388"/>
          <p14:tracePt t="112498" x="6670675" y="4776788"/>
          <p14:tracePt t="112523" x="6680200" y="4786313"/>
          <p14:tracePt t="112536" x="6688138" y="4795838"/>
          <p14:tracePt t="113501" x="6688138" y="4776788"/>
          <p14:tracePt t="113511" x="6680200" y="4759325"/>
          <p14:tracePt t="113572" x="6680200" y="4751388"/>
          <p14:tracePt t="113583" x="6661150" y="4732338"/>
          <p14:tracePt t="113597" x="6643688" y="4705350"/>
          <p14:tracePt t="113607" x="6626225" y="4670425"/>
          <p14:tracePt t="113620" x="6608763" y="4633913"/>
          <p14:tracePt t="113632" x="6581775" y="4572000"/>
          <p14:tracePt t="113647" x="6527800" y="4367213"/>
          <p14:tracePt t="113669" x="6500813" y="4286250"/>
          <p14:tracePt t="113681" x="6491288" y="4205288"/>
          <p14:tracePt t="113694" x="6483350" y="4062413"/>
          <p14:tracePt t="113720" x="6483350" y="4000500"/>
          <p14:tracePt t="113732" x="6527800" y="3894138"/>
          <p14:tracePt t="113754" x="6554788" y="3867150"/>
          <p14:tracePt t="113768" x="6562725" y="3848100"/>
          <p14:tracePt t="113779" x="6572250" y="3830638"/>
          <p14:tracePt t="117106" x="6572250" y="3822700"/>
          <p14:tracePt t="117118" x="6572250" y="3813175"/>
          <p14:tracePt t="117131" x="6572250" y="3803650"/>
          <p14:tracePt t="117142" x="6562725" y="3759200"/>
          <p14:tracePt t="117155" x="6562725" y="3697288"/>
          <p14:tracePt t="117179" x="6562725" y="3625850"/>
          <p14:tracePt t="117190" x="6554788" y="3482975"/>
          <p14:tracePt t="117214" x="6554788" y="3438525"/>
          <p14:tracePt t="117230" x="6554788" y="3322638"/>
          <p14:tracePt t="117250" x="6562725" y="3259138"/>
          <p14:tracePt t="117262" x="6599238" y="3197225"/>
          <p14:tracePt t="117276" x="6680200" y="3071813"/>
          <p14:tracePt t="117305" x="6705600" y="3027363"/>
          <p14:tracePt t="117307" x="6724650" y="3009900"/>
          <p14:tracePt t="117325" x="6777038" y="2938463"/>
          <p14:tracePt t="117350" x="6823075" y="2901950"/>
          <p14:tracePt t="117362" x="6929438" y="2830513"/>
          <p14:tracePt t="117678" x="6929438" y="2822575"/>
          <p14:tracePt t="117688" x="6911975" y="2795588"/>
          <p14:tracePt t="117701" x="6894513" y="2759075"/>
          <p14:tracePt t="117715" x="6867525" y="2697163"/>
          <p14:tracePt t="117738" x="6848475" y="2660650"/>
          <p14:tracePt t="117750" x="6840538" y="2633663"/>
          <p14:tracePt t="117766" x="6823075" y="2562225"/>
          <p14:tracePt t="117779" x="6813550" y="2500313"/>
          <p14:tracePt t="117807" x="6804025" y="2438400"/>
          <p14:tracePt t="117808" x="6796088" y="2322513"/>
          <p14:tracePt t="117842" x="6796088" y="2286000"/>
          <p14:tracePt t="117847" x="6796088" y="2241550"/>
          <p14:tracePt t="117874" x="6796088" y="2214563"/>
          <p14:tracePt t="117885" x="6796088" y="2187575"/>
          <p14:tracePt t="117915" x="6796088" y="2170113"/>
          <p14:tracePt t="117932" x="6796088" y="2152650"/>
          <p14:tracePt t="117949" x="6796088" y="2125663"/>
          <p14:tracePt t="117958" x="6796088" y="2116138"/>
          <p14:tracePt t="117971" x="6804025" y="2116138"/>
          <p14:tracePt t="117996" x="6804025" y="2108200"/>
          <p14:tracePt t="118154" x="6796088" y="2108200"/>
          <p14:tracePt t="118188" x="6796088" y="2116138"/>
          <p14:tracePt t="118202" x="6796088" y="2125663"/>
          <p14:tracePt t="118214" x="6786563" y="2133600"/>
          <p14:tracePt t="118225" x="6786563" y="2143125"/>
          <p14:tracePt t="118247" x="6777038" y="2160588"/>
          <p14:tracePt t="118274" x="6777038" y="2170113"/>
          <p14:tracePt t="118311" x="6777038" y="2179638"/>
          <p14:tracePt t="118337" x="6777038" y="2187575"/>
          <p14:tracePt t="118348" x="6777038" y="2205038"/>
          <p14:tracePt t="118359" x="6769100" y="2224088"/>
          <p14:tracePt t="118372" x="6769100" y="2232025"/>
          <p14:tracePt t="118384" x="6769100" y="2259013"/>
          <p14:tracePt t="119201" x="6769100" y="2268538"/>
          <p14:tracePt t="119212" x="6751638" y="2276475"/>
          <p14:tracePt t="119225" x="6742113" y="2276475"/>
          <p14:tracePt t="119244" x="6742113" y="2286000"/>
          <p14:tracePt t="119249" x="6742113" y="2295525"/>
          <p14:tracePt t="119267" x="6732588" y="2312988"/>
          <p14:tracePt t="119276" x="6697663" y="2357438"/>
          <p14:tracePt t="119307" x="6670675" y="2446338"/>
          <p14:tracePt t="119310" x="6643688" y="2500313"/>
          <p14:tracePt t="119324" x="6634163" y="2554288"/>
          <p14:tracePt t="119345" x="6634163" y="2643188"/>
          <p14:tracePt t="119359" x="6634163" y="2705100"/>
          <p14:tracePt t="119382" x="6634163" y="2768600"/>
          <p14:tracePt t="119394" x="6634163" y="2847975"/>
          <p14:tracePt t="119418" x="6634163" y="2894013"/>
          <p14:tracePt t="119431" x="6634163" y="2928938"/>
          <p14:tracePt t="119801" x="6626225" y="2946400"/>
          <p14:tracePt t="119811" x="6626225" y="2965450"/>
          <p14:tracePt t="119822" x="6608763" y="2990850"/>
          <p14:tracePt t="119833" x="6581775" y="3036888"/>
          <p14:tracePt t="119858" x="6572250" y="3062288"/>
          <p14:tracePt t="119869" x="6554788" y="3098800"/>
          <p14:tracePt t="119882" x="6527800" y="3170238"/>
          <p14:tracePt t="119908" x="6518275" y="3205163"/>
          <p14:tracePt t="119918" x="6518275" y="3303588"/>
          <p14:tracePt t="119950" x="6518275" y="3348038"/>
          <p14:tracePt t="119962" x="6518275" y="3384550"/>
          <p14:tracePt t="119968" x="6537325" y="3473450"/>
          <p14:tracePt t="119980" x="6554788" y="3509963"/>
          <p14:tracePt t="120003" x="6562725" y="3544888"/>
          <p14:tracePt t="120015" x="6581775" y="3562350"/>
          <p14:tracePt t="120370" x="6581775" y="3571875"/>
          <p14:tracePt t="120386" x="6572250" y="3589338"/>
          <p14:tracePt t="120400" x="6554788" y="3616325"/>
          <p14:tracePt t="120407" x="6510338" y="3697288"/>
          <p14:tracePt t="120419" x="6500813" y="3732213"/>
          <p14:tracePt t="120434" x="6491288" y="3759200"/>
          <p14:tracePt t="120468" x="6483350" y="3875088"/>
          <p14:tracePt t="120480" x="6473825" y="3929063"/>
          <p14:tracePt t="120491" x="6473825" y="3956050"/>
          <p14:tracePt t="120502" x="6473825" y="4000500"/>
          <p14:tracePt t="120529" x="6473825" y="4010025"/>
          <p14:tracePt t="120542" x="6473825" y="4027488"/>
          <p14:tracePt t="120553" x="6491288" y="4071938"/>
          <p14:tracePt t="121698" x="6491288" y="4081463"/>
          <p14:tracePt t="121716" x="6483350" y="4108450"/>
          <p14:tracePt t="121720" x="6465888" y="4116388"/>
          <p14:tracePt t="121737" x="6438900" y="4170363"/>
          <p14:tracePt t="121748" x="6429375" y="4205288"/>
          <p14:tracePt t="121775" x="6429375" y="4232275"/>
          <p14:tracePt t="121783" x="6429375" y="4276725"/>
          <p14:tracePt t="121794" x="6429375" y="4367213"/>
          <p14:tracePt t="121809" x="6429375" y="4438650"/>
          <p14:tracePt t="121833" x="6429375" y="4473575"/>
          <p14:tracePt t="121855" x="6438900" y="4500563"/>
          <p14:tracePt t="121867" x="6446838" y="4545013"/>
          <p14:tracePt t="122160" x="6446838" y="4562475"/>
          <p14:tracePt t="122172" x="6446838" y="4589463"/>
          <p14:tracePt t="122185" x="6429375" y="4608513"/>
          <p14:tracePt t="122198" x="6419850" y="4643438"/>
          <p14:tracePt t="122211" x="6402388" y="4714875"/>
          <p14:tracePt t="122221" x="6384925" y="4813300"/>
          <p14:tracePt t="122244" x="6384925" y="4848225"/>
          <p14:tracePt t="122258" x="6384925" y="4867275"/>
          <p14:tracePt t="122269" x="6384925" y="4884738"/>
          <p14:tracePt t="122282" x="6384925" y="4911725"/>
          <p14:tracePt t="122612" x="6375400" y="4938713"/>
          <p14:tracePt t="122622" x="6357938" y="4965700"/>
          <p14:tracePt t="122635" x="6348413" y="5000625"/>
          <p14:tracePt t="122653" x="6340475" y="5045075"/>
          <p14:tracePt t="122669" x="6330950" y="5081588"/>
          <p14:tracePt t="122673" x="6323013" y="5133975"/>
          <p14:tracePt t="122687" x="6323013" y="5143500"/>
          <p14:tracePt t="122710" x="6323013" y="5160963"/>
          <p14:tracePt t="122722" x="6323013" y="5170488"/>
          <p14:tracePt t="124866" x="6323013" y="5180013"/>
          <p14:tracePt t="124988" x="6313488" y="5197475"/>
          <p14:tracePt t="125014" x="6303963" y="5214938"/>
          <p14:tracePt t="125025" x="6303963" y="5232400"/>
          <p14:tracePt t="125046" x="6303963" y="5251450"/>
          <p14:tracePt t="125058" x="6303963" y="5259388"/>
          <p14:tracePt t="125087" x="6303963" y="5268913"/>
          <p14:tracePt t="139514" x="6303963" y="5276850"/>
          <p14:tracePt t="139541" x="6303963" y="5286375"/>
          <p14:tracePt t="139575" x="6296025" y="5286375"/>
          <p14:tracePt t="139744" x="6286500" y="5276850"/>
          <p14:tracePt t="139758" x="6286500" y="5268913"/>
          <p14:tracePt t="139780" x="6286500" y="5251450"/>
          <p14:tracePt t="139792" x="6286500" y="5241925"/>
          <p14:tracePt t="139819" x="6286500" y="5214938"/>
          <p14:tracePt t="139829" x="6296025" y="5197475"/>
          <p14:tracePt t="139843" x="6323013" y="5170488"/>
          <p14:tracePt t="139853" x="6367463" y="5126038"/>
          <p14:tracePt t="139879" x="6402388" y="5089525"/>
          <p14:tracePt t="139900" x="6438900" y="5072063"/>
          <p14:tracePt t="140367" x="6438900" y="5027613"/>
          <p14:tracePt t="140377" x="6402388" y="4938713"/>
          <p14:tracePt t="140390" x="6384925" y="4848225"/>
          <p14:tracePt t="140401" x="6357938" y="4741863"/>
          <p14:tracePt t="140414" x="6330950" y="4643438"/>
          <p14:tracePt t="140436" x="6323013" y="4554538"/>
          <p14:tracePt t="140439" x="6313488" y="4340225"/>
          <p14:tracePt t="140452" x="6313488" y="4232275"/>
          <p14:tracePt t="140474" x="6313488" y="4044950"/>
          <p14:tracePt t="140499" x="6313488" y="3983038"/>
          <p14:tracePt t="140511" x="6313488" y="3919538"/>
          <p14:tracePt t="140524" x="6340475" y="3786188"/>
          <p14:tracePt t="140549" x="6375400" y="3732213"/>
          <p14:tracePt t="140562" x="6419850" y="3679825"/>
          <p14:tracePt t="140574" x="6473825" y="3625850"/>
          <p14:tracePt t="140597" x="6491288" y="3608388"/>
          <p14:tracePt t="140963" x="6491288" y="3589338"/>
          <p14:tracePt t="140980" x="6483350" y="3581400"/>
          <p14:tracePt t="140994" x="6473825" y="3562350"/>
          <p14:tracePt t="141000" x="6456363" y="3500438"/>
          <p14:tracePt t="141013" x="6429375" y="3438525"/>
          <p14:tracePt t="141037" x="6402388" y="3357563"/>
          <p14:tracePt t="141061" x="6375400" y="3197225"/>
          <p14:tracePt t="141071" x="6357938" y="3089275"/>
          <p14:tracePt t="141085" x="6357938" y="3000375"/>
          <p14:tracePt t="141096" x="6348413" y="2857500"/>
          <p14:tracePt t="141121" x="6348413" y="2803525"/>
          <p14:tracePt t="141133" x="6348413" y="2786063"/>
          <p14:tracePt t="141146" x="6348413" y="2705100"/>
          <p14:tracePt t="141169" x="6348413" y="2660650"/>
          <p14:tracePt t="141186" x="6348413" y="2589213"/>
          <p14:tracePt t="141206" x="6367463" y="2562225"/>
          <p14:tracePt t="141218" x="6375400" y="2536825"/>
          <p14:tracePt t="141231" x="6384925" y="2509838"/>
          <p14:tracePt t="141256" x="6402388" y="2490788"/>
          <p14:tracePt t="141267" x="6411913" y="2473325"/>
          <p14:tracePt t="141280" x="6456363" y="2438400"/>
          <p14:tracePt t="141298" x="6473825" y="2428875"/>
          <p14:tracePt t="141313" x="6491288" y="2411413"/>
          <p14:tracePt t="141475" x="6483350" y="2419350"/>
          <p14:tracePt t="141488" x="6473825" y="2428875"/>
          <p14:tracePt t="141498" x="6473825" y="2438400"/>
          <p14:tracePt t="141511" x="6473825" y="2446338"/>
          <p14:tracePt t="141536" x="6465888" y="2446338"/>
          <p14:tracePt t="141561" x="6456363" y="2482850"/>
          <p14:tracePt t="141573" x="6438900" y="2544763"/>
          <p14:tracePt t="141583" x="6411913" y="2608263"/>
          <p14:tracePt t="141595" x="6402388" y="2705100"/>
          <p14:tracePt t="141608" x="6402388" y="2840038"/>
          <p14:tracePt t="141621" x="6402388" y="3089275"/>
          <p14:tracePt t="141655" x="6465888" y="3303588"/>
          <p14:tracePt t="141669" x="6518275" y="3419475"/>
          <p14:tracePt t="141682" x="6554788" y="3509963"/>
          <p14:tracePt t="141693" x="6616700" y="3625850"/>
          <p14:tracePt t="141705" x="6653213" y="3751263"/>
          <p14:tracePt t="141999" x="6643688" y="3768725"/>
          <p14:tracePt t="142012" x="6616700" y="3813175"/>
          <p14:tracePt t="142023" x="6554788" y="4010025"/>
          <p14:tracePt t="142047" x="6545263" y="4143375"/>
          <p14:tracePt t="142060" x="6527800" y="4313238"/>
          <p14:tracePt t="142071" x="6527800" y="4572000"/>
          <p14:tracePt t="142103" x="6527800" y="4687888"/>
          <p14:tracePt t="142107" x="6554788" y="4894263"/>
          <p14:tracePt t="142132" x="6589713" y="4991100"/>
          <p14:tracePt t="142153" x="6616700" y="5054600"/>
          <p14:tracePt t="143032" x="6616700" y="5062538"/>
          <p14:tracePt t="143046" x="6616700" y="5072063"/>
          <p14:tracePt t="143070" x="6616700" y="5081588"/>
          <p14:tracePt t="143082" x="6616700" y="5099050"/>
          <p14:tracePt t="143108" x="6616700" y="5116513"/>
          <p14:tracePt t="143119" x="6616700" y="5126038"/>
          <p14:tracePt t="143130" x="6616700" y="5170488"/>
          <p14:tracePt t="143154" x="6616700" y="5180013"/>
          <p14:tracePt t="143168" x="6616700" y="5214938"/>
          <p14:tracePt t="143180" x="6616700" y="5224463"/>
          <p14:tracePt t="143203" x="6616700" y="5241925"/>
          <p14:tracePt t="143216" x="6616700" y="5259388"/>
          <p14:tracePt t="143935" x="6616700" y="5268913"/>
          <p14:tracePt t="143946" x="6616700" y="5276850"/>
          <p14:tracePt t="143975" x="6608763" y="5286375"/>
          <p14:tracePt t="144045" x="6608763" y="5295900"/>
          <p14:tracePt t="144057" x="6608763" y="5303838"/>
          <p14:tracePt t="144074" x="6599238" y="5322888"/>
          <p14:tracePt t="144083" x="6599238" y="5340350"/>
          <p14:tracePt t="144091" x="6599238" y="5367338"/>
          <p14:tracePt t="144103" x="6599238" y="5402263"/>
          <p14:tracePt t="144134" x="6599238" y="5419725"/>
          <p14:tracePt t="151116" x="6599238" y="5429250"/>
          <p14:tracePt t="151158" x="6589713" y="5438775"/>
          <p14:tracePt t="151166" x="6572250" y="5446713"/>
          <p14:tracePt t="151181" x="6572250" y="5456238"/>
          <p14:tracePt t="151188" x="6554788" y="5483225"/>
          <p14:tracePt t="151200" x="6537325" y="5518150"/>
          <p14:tracePt t="151225" x="6527800" y="5554663"/>
          <p14:tracePt t="151236" x="6518275" y="5581650"/>
          <p14:tracePt t="151250" x="6510338" y="5608638"/>
          <p14:tracePt t="151275" x="6510338" y="5616575"/>
          <p14:tracePt t="151712" x="6510338" y="5626100"/>
          <p14:tracePt t="151726" x="6510338" y="5634038"/>
          <p14:tracePt t="151738" x="6510338" y="5653088"/>
          <p14:tracePt t="151750" x="6510338" y="5680075"/>
          <p14:tracePt t="151762" x="6510338" y="5688013"/>
          <p14:tracePt t="151773" x="6510338" y="5697538"/>
          <p14:tracePt t="151787" x="6510338" y="5715000"/>
          <p14:tracePt t="151802" x="6518275" y="5715000"/>
          <p14:tracePt t="151822" x="6527800" y="5724525"/>
          <p14:tracePt t="151847" x="6537325" y="5724525"/>
          <p14:tracePt t="151861" x="6554788" y="5724525"/>
          <p14:tracePt t="151907" x="6554788" y="5732463"/>
          <p14:tracePt t="152286" x="6581775" y="5732463"/>
          <p14:tracePt t="152297" x="6608763" y="5751513"/>
          <p14:tracePt t="152309" x="6616700" y="5759450"/>
          <p14:tracePt t="152318" x="6634163" y="5768975"/>
          <p14:tracePt t="152335" x="6661150" y="5768975"/>
          <p14:tracePt t="152346" x="6670675" y="5776913"/>
          <p14:tracePt t="152358" x="6680200" y="5776913"/>
          <p14:tracePt t="152383" x="6697663" y="5776913"/>
          <p14:tracePt t="152394" x="6732588" y="5776913"/>
          <p14:tracePt t="152416" x="6751638" y="5776913"/>
          <p14:tracePt t="152430" x="6759575" y="5776913"/>
          <p14:tracePt t="152444" x="6786563" y="5776913"/>
          <p14:tracePt t="152468" x="6804025" y="5776913"/>
          <p14:tracePt t="152479" x="6823075" y="5776913"/>
          <p14:tracePt t="152504" x="6840538" y="5776913"/>
          <p14:tracePt t="152515" x="6848475" y="5768975"/>
          <p14:tracePt t="153053" x="6858000" y="5768975"/>
          <p14:tracePt t="153066" x="6867525" y="5768975"/>
          <p14:tracePt t="153077" x="6884988" y="5768975"/>
          <p14:tracePt t="153102" x="6902450" y="5768975"/>
          <p14:tracePt t="153119" x="6911975" y="5776913"/>
          <p14:tracePt t="153138" x="6919913" y="5776913"/>
          <p14:tracePt t="153151" x="6938963" y="5776913"/>
          <p14:tracePt t="153175" x="6956425" y="5776913"/>
          <p14:tracePt t="153955"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A49EC8F-52F0-4774-859C-AF2BBBF03571}" type="slidenum">
              <a:rPr lang="en-US" smtClean="0"/>
              <a:pPr>
                <a:defRPr/>
              </a:pPr>
              <a:t>5</a:t>
            </a:fld>
            <a:endParaRPr lang="en-US"/>
          </a:p>
        </p:txBody>
      </p:sp>
      <p:pic>
        <p:nvPicPr>
          <p:cNvPr id="1026" name="Picture 2" descr="Rotational vibration spectrum"/>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351000"/>
                    </a14:imgEffect>
                  </a14:imgLayer>
                </a14:imgProps>
              </a:ext>
              <a:ext uri="{28A0092B-C50C-407E-A947-70E740481C1C}">
                <a14:useLocalDpi xmlns:a14="http://schemas.microsoft.com/office/drawing/2010/main" val="0"/>
              </a:ext>
            </a:extLst>
          </a:blip>
          <a:srcRect/>
          <a:stretch>
            <a:fillRect/>
          </a:stretch>
        </p:blipFill>
        <p:spPr bwMode="auto">
          <a:xfrm>
            <a:off x="386535" y="4419110"/>
            <a:ext cx="6210690" cy="2258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2222663" y="98630"/>
            <a:ext cx="4698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gn="just" eaLnBrk="0" hangingPunct="0">
              <a:defRPr sz="2000">
                <a:solidFill>
                  <a:schemeClr val="tx1"/>
                </a:solidFill>
                <a:latin typeface="Times" pitchFamily="18" charset="0"/>
              </a:defRPr>
            </a:lvl1pPr>
            <a:lvl2pPr marL="742950" indent="-285750" algn="just" eaLnBrk="0" hangingPunct="0">
              <a:defRPr sz="2000">
                <a:solidFill>
                  <a:schemeClr val="tx1"/>
                </a:solidFill>
                <a:latin typeface="Times" pitchFamily="18" charset="0"/>
              </a:defRPr>
            </a:lvl2pPr>
            <a:lvl3pPr marL="1143000" indent="-228600" algn="just" eaLnBrk="0" hangingPunct="0">
              <a:defRPr sz="2000">
                <a:solidFill>
                  <a:schemeClr val="tx1"/>
                </a:solidFill>
                <a:latin typeface="Times" pitchFamily="18" charset="0"/>
              </a:defRPr>
            </a:lvl3pPr>
            <a:lvl4pPr marL="1600200" indent="-228600" algn="just" eaLnBrk="0" hangingPunct="0">
              <a:defRPr sz="2000">
                <a:solidFill>
                  <a:schemeClr val="tx1"/>
                </a:solidFill>
                <a:latin typeface="Times" pitchFamily="18" charset="0"/>
              </a:defRPr>
            </a:lvl4pPr>
            <a:lvl5pPr marL="2057400" indent="-228600" algn="just" eaLnBrk="0" hangingPunct="0">
              <a:defRPr sz="2000">
                <a:solidFill>
                  <a:schemeClr val="tx1"/>
                </a:solidFill>
                <a:latin typeface="Times" pitchFamily="18" charset="0"/>
              </a:defRPr>
            </a:lvl5pPr>
            <a:lvl6pPr marL="2514600" indent="-228600" algn="just" eaLnBrk="0" fontAlgn="base" hangingPunct="0">
              <a:spcBef>
                <a:spcPct val="0"/>
              </a:spcBef>
              <a:spcAft>
                <a:spcPct val="0"/>
              </a:spcAft>
              <a:defRPr sz="2000">
                <a:solidFill>
                  <a:schemeClr val="tx1"/>
                </a:solidFill>
                <a:latin typeface="Times" pitchFamily="18" charset="0"/>
              </a:defRPr>
            </a:lvl6pPr>
            <a:lvl7pPr marL="2971800" indent="-228600" algn="just" eaLnBrk="0" fontAlgn="base" hangingPunct="0">
              <a:spcBef>
                <a:spcPct val="0"/>
              </a:spcBef>
              <a:spcAft>
                <a:spcPct val="0"/>
              </a:spcAft>
              <a:defRPr sz="2000">
                <a:solidFill>
                  <a:schemeClr val="tx1"/>
                </a:solidFill>
                <a:latin typeface="Times" pitchFamily="18" charset="0"/>
              </a:defRPr>
            </a:lvl7pPr>
            <a:lvl8pPr marL="3429000" indent="-228600" algn="just" eaLnBrk="0" fontAlgn="base" hangingPunct="0">
              <a:spcBef>
                <a:spcPct val="0"/>
              </a:spcBef>
              <a:spcAft>
                <a:spcPct val="0"/>
              </a:spcAft>
              <a:defRPr sz="2000">
                <a:solidFill>
                  <a:schemeClr val="tx1"/>
                </a:solidFill>
                <a:latin typeface="Times" pitchFamily="18" charset="0"/>
              </a:defRPr>
            </a:lvl8pPr>
            <a:lvl9pPr marL="3886200" indent="-228600" algn="just" eaLnBrk="0" fontAlgn="base" hangingPunct="0">
              <a:spcBef>
                <a:spcPct val="0"/>
              </a:spcBef>
              <a:spcAft>
                <a:spcPct val="0"/>
              </a:spcAft>
              <a:defRPr sz="2000">
                <a:solidFill>
                  <a:schemeClr val="tx1"/>
                </a:solidFill>
                <a:latin typeface="Times" pitchFamily="18" charset="0"/>
              </a:defRPr>
            </a:lvl9pPr>
          </a:lstStyle>
          <a:p>
            <a:r>
              <a:rPr lang="en-US" sz="2400" dirty="0" smtClean="0">
                <a:solidFill>
                  <a:srgbClr val="0000FF"/>
                </a:solidFill>
                <a:latin typeface="Times New Roman" panose="02020603050405020304" pitchFamily="18" charset="0"/>
              </a:rPr>
              <a:t>Applications of s</a:t>
            </a:r>
            <a:r>
              <a:rPr lang="en-US" sz="2400" dirty="0" smtClean="0">
                <a:solidFill>
                  <a:srgbClr val="0000FF"/>
                </a:solidFill>
                <a:latin typeface="Times New Roman" panose="02020603050405020304" pitchFamily="18" charset="0"/>
                <a:cs typeface="Times New Roman" panose="02020603050405020304" pitchFamily="18" charset="0"/>
              </a:rPr>
              <a:t>tatistical mechanics</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 name="Rectangle 3"/>
          <p:cNvSpPr>
            <a:spLocks noChangeArrowheads="1"/>
          </p:cNvSpPr>
          <p:nvPr/>
        </p:nvSpPr>
        <p:spPr bwMode="auto">
          <a:xfrm>
            <a:off x="115685" y="638689"/>
            <a:ext cx="9001820" cy="69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176" rIns="0" bIns="0">
            <a:spAutoFit/>
          </a:bodyPr>
          <a:lstStyle/>
          <a:p>
            <a:pPr eaLnBrk="0" hangingPunct="0"/>
            <a:r>
              <a:rPr lang="it-IT" sz="2000" dirty="0" smtClean="0">
                <a:latin typeface="Times New Roman" panose="02020603050405020304" pitchFamily="18" charset="0"/>
              </a:rPr>
              <a:t>Statistical mechanics relates molecular structure to values of thermodynamic parameters of materials and their temperature / pressure dendence</a:t>
            </a:r>
            <a:endParaRPr lang="it-IT" sz="2000" dirty="0">
              <a:latin typeface="Times New Roman" panose="02020603050405020304" pitchFamily="18" charset="0"/>
            </a:endParaRPr>
          </a:p>
        </p:txBody>
      </p:sp>
      <p:sp>
        <p:nvSpPr>
          <p:cNvPr id="6" name="Rectangle 3"/>
          <p:cNvSpPr>
            <a:spLocks noChangeArrowheads="1"/>
          </p:cNvSpPr>
          <p:nvPr/>
        </p:nvSpPr>
        <p:spPr bwMode="auto">
          <a:xfrm>
            <a:off x="313910" y="3969060"/>
            <a:ext cx="7835987" cy="38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176" rIns="0" bIns="0">
            <a:spAutoFit/>
          </a:bodyPr>
          <a:lstStyle/>
          <a:p>
            <a:pPr eaLnBrk="0" hangingPunct="0"/>
            <a:r>
              <a:rPr lang="it-IT" sz="2000" dirty="0" smtClean="0">
                <a:latin typeface="Times New Roman" panose="02020603050405020304" pitchFamily="18" charset="0"/>
              </a:rPr>
              <a:t>Statistical mechanics is used to predict / explain spectral features of gases</a:t>
            </a:r>
            <a:endParaRPr lang="it-IT" sz="2000" dirty="0">
              <a:latin typeface="Times New Roman" panose="02020603050405020304" pitchFamily="18" charset="0"/>
              <a:cs typeface="Times New Roman" panose="02020603050405020304" pitchFamily="18" charset="0"/>
            </a:endParaRPr>
          </a:p>
        </p:txBody>
      </p:sp>
      <p:grpSp>
        <p:nvGrpSpPr>
          <p:cNvPr id="3" name="Group 2"/>
          <p:cNvGrpSpPr>
            <a:grpSpLocks noChangeAspect="1"/>
          </p:cNvGrpSpPr>
          <p:nvPr/>
        </p:nvGrpSpPr>
        <p:grpSpPr>
          <a:xfrm>
            <a:off x="26498" y="1331163"/>
            <a:ext cx="7325645" cy="2307576"/>
            <a:chOff x="26495" y="1331162"/>
            <a:chExt cx="8139606" cy="2563973"/>
          </a:xfrm>
        </p:grpSpPr>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698" t="2519" b="48957"/>
            <a:stretch/>
          </p:blipFill>
          <p:spPr bwMode="auto">
            <a:xfrm>
              <a:off x="26495" y="1331162"/>
              <a:ext cx="4069780" cy="2563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66" t="52280" r="3685"/>
            <a:stretch/>
          </p:blipFill>
          <p:spPr bwMode="auto">
            <a:xfrm>
              <a:off x="4141280" y="1358770"/>
              <a:ext cx="4024821" cy="252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ectangle 3"/>
          <p:cNvSpPr>
            <a:spLocks noChangeArrowheads="1"/>
          </p:cNvSpPr>
          <p:nvPr/>
        </p:nvSpPr>
        <p:spPr bwMode="auto">
          <a:xfrm>
            <a:off x="6436875" y="4491722"/>
            <a:ext cx="2680630" cy="69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176" rIns="0" bIns="0">
            <a:spAutoFit/>
          </a:bodyPr>
          <a:lstStyle/>
          <a:p>
            <a:pPr eaLnBrk="0" hangingPunct="0"/>
            <a:r>
              <a:rPr lang="it-IT" sz="2000" dirty="0" smtClean="0">
                <a:latin typeface="Times New Roman" panose="02020603050405020304" pitchFamily="18" charset="0"/>
                <a:cs typeface="Times New Roman" panose="02020603050405020304" pitchFamily="18" charset="0"/>
              </a:rPr>
              <a:t>-Ro-vibrational spectrum of CO</a:t>
            </a:r>
            <a:r>
              <a:rPr lang="it-IT" sz="2000" baseline="-25000" dirty="0" smtClean="0">
                <a:latin typeface="Times New Roman" panose="02020603050405020304" pitchFamily="18" charset="0"/>
                <a:cs typeface="Times New Roman" panose="02020603050405020304" pitchFamily="18" charset="0"/>
              </a:rPr>
              <a:t>2</a:t>
            </a:r>
            <a:r>
              <a:rPr lang="it-IT" sz="2000" dirty="0" smtClean="0">
                <a:latin typeface="Times New Roman" panose="02020603050405020304" pitchFamily="18" charset="0"/>
                <a:cs typeface="Times New Roman" panose="02020603050405020304" pitchFamily="18" charset="0"/>
              </a:rPr>
              <a:t> gas</a:t>
            </a:r>
            <a:endParaRPr lang="it-IT" sz="2000" dirty="0">
              <a:latin typeface="Times New Roman" panose="02020603050405020304" pitchFamily="18" charset="0"/>
              <a:cs typeface="Times New Roman" panose="02020603050405020304" pitchFamily="18" charset="0"/>
            </a:endParaRPr>
          </a:p>
        </p:txBody>
      </p:sp>
      <p:sp>
        <p:nvSpPr>
          <p:cNvPr id="11" name="Rectangle 3"/>
          <p:cNvSpPr>
            <a:spLocks noChangeArrowheads="1"/>
          </p:cNvSpPr>
          <p:nvPr/>
        </p:nvSpPr>
        <p:spPr bwMode="auto">
          <a:xfrm>
            <a:off x="7272300" y="1673805"/>
            <a:ext cx="1755195" cy="69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176" rIns="0" bIns="0">
            <a:spAutoFit/>
          </a:bodyPr>
          <a:lstStyle/>
          <a:p>
            <a:pPr eaLnBrk="0" hangingPunct="0"/>
            <a:r>
              <a:rPr lang="it-IT" sz="2000" dirty="0" smtClean="0">
                <a:latin typeface="Times New Roman" panose="02020603050405020304" pitchFamily="18" charset="0"/>
                <a:cs typeface="Times New Roman" panose="02020603050405020304" pitchFamily="18" charset="0"/>
              </a:rPr>
              <a:t>-Heat capacity of metals</a:t>
            </a:r>
            <a:endParaRPr lang="it-IT" sz="2000" dirty="0">
              <a:latin typeface="Times New Roman" panose="02020603050405020304" pitchFamily="18" charset="0"/>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55013" y="6069013"/>
            <a:ext cx="609600" cy="609600"/>
          </a:xfrm>
          <a:prstGeom prst="rect">
            <a:avLst/>
          </a:prstGeom>
        </p:spPr>
      </p:pic>
    </p:spTree>
    <p:custDataLst>
      <p:tags r:id="rId1"/>
    </p:custDataLst>
    <p:extLst>
      <p:ext uri="{BB962C8B-B14F-4D97-AF65-F5344CB8AC3E}">
        <p14:creationId xmlns:p14="http://schemas.microsoft.com/office/powerpoint/2010/main" val="956041712"/>
      </p:ext>
    </p:extLst>
  </p:cSld>
  <p:clrMapOvr>
    <a:masterClrMapping/>
  </p:clrMapOvr>
  <mc:AlternateContent xmlns:mc="http://schemas.openxmlformats.org/markup-compatibility/2006">
    <mc:Choice xmlns:p14="http://schemas.microsoft.com/office/powerpoint/2010/main" Requires="p14">
      <p:transition spd="slow" p14:dur="2000" advTm="81587"/>
    </mc:Choice>
    <mc:Fallback>
      <p:transition spd="slow" advTm="81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6"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A49EC8F-52F0-4774-859C-AF2BBBF03571}" type="slidenum">
              <a:rPr lang="en-US" smtClean="0"/>
              <a:pPr>
                <a:defRPr/>
              </a:pPr>
              <a:t>6</a:t>
            </a:fld>
            <a:endParaRPr lang="en-US"/>
          </a:p>
        </p:txBody>
      </p:sp>
      <p:sp>
        <p:nvSpPr>
          <p:cNvPr id="3" name="Text Box 6"/>
          <p:cNvSpPr txBox="1">
            <a:spLocks noChangeArrowheads="1"/>
          </p:cNvSpPr>
          <p:nvPr/>
        </p:nvSpPr>
        <p:spPr bwMode="auto">
          <a:xfrm>
            <a:off x="647700" y="80963"/>
            <a:ext cx="7812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CA" altLang="en-US" sz="2400" dirty="0" smtClean="0">
                <a:solidFill>
                  <a:srgbClr val="0033CC"/>
                </a:solidFill>
                <a:latin typeface="Times New Roman" pitchFamily="18" charset="0"/>
              </a:rPr>
              <a:t>Setting the stage for Statistical Mechanics</a:t>
            </a:r>
            <a:endParaRPr lang="en-CA" altLang="en-US" sz="2400" dirty="0">
              <a:solidFill>
                <a:srgbClr val="0033CC"/>
              </a:solidFill>
              <a:latin typeface="Times New Roman" pitchFamily="18" charset="0"/>
            </a:endParaRPr>
          </a:p>
        </p:txBody>
      </p:sp>
      <p:sp>
        <p:nvSpPr>
          <p:cNvPr id="4" name="Text Box 33"/>
          <p:cNvSpPr txBox="1">
            <a:spLocks noChangeArrowheads="1"/>
          </p:cNvSpPr>
          <p:nvPr/>
        </p:nvSpPr>
        <p:spPr bwMode="auto">
          <a:xfrm>
            <a:off x="429493" y="773705"/>
            <a:ext cx="8147951" cy="39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spcAft>
                <a:spcPts val="1000"/>
              </a:spcAft>
              <a:buFontTx/>
              <a:buChar char="•"/>
            </a:pPr>
            <a:r>
              <a:rPr lang="en-US" altLang="en-US" sz="2000" dirty="0">
                <a:latin typeface="Times New Roman" pitchFamily="18" charset="0"/>
              </a:rPr>
              <a:t> </a:t>
            </a:r>
            <a:r>
              <a:rPr lang="en-US" altLang="en-US" sz="2000" dirty="0" smtClean="0">
                <a:latin typeface="Times New Roman" pitchFamily="18" charset="0"/>
              </a:rPr>
              <a:t>Mechanics provides the fundamental picture to explain macroscopic systems </a:t>
            </a:r>
            <a:endParaRPr lang="en-US" altLang="en-US" sz="2000" dirty="0">
              <a:latin typeface="Times New Roman" pitchFamily="18" charset="0"/>
            </a:endParaRPr>
          </a:p>
          <a:p>
            <a:pPr eaLnBrk="1" hangingPunct="1">
              <a:spcAft>
                <a:spcPts val="1000"/>
              </a:spcAft>
              <a:buFontTx/>
              <a:buChar char="•"/>
            </a:pPr>
            <a:r>
              <a:rPr lang="en-US" altLang="en-US" sz="2000" dirty="0">
                <a:latin typeface="Times New Roman" pitchFamily="18" charset="0"/>
              </a:rPr>
              <a:t> </a:t>
            </a:r>
            <a:r>
              <a:rPr lang="en-US" altLang="en-US" sz="2000" dirty="0" smtClean="0">
                <a:latin typeface="Times New Roman" pitchFamily="18" charset="0"/>
              </a:rPr>
              <a:t>How do non-mechanical variables used in thermodynamics, such as temperature, entropy, and free energy, arise from the mechanical variables of the microscopic description of the system? </a:t>
            </a:r>
            <a:endParaRPr lang="en-US" altLang="en-US" sz="2000" dirty="0">
              <a:latin typeface="Times New Roman" pitchFamily="18" charset="0"/>
            </a:endParaRPr>
          </a:p>
          <a:p>
            <a:pPr eaLnBrk="1" hangingPunct="1">
              <a:spcAft>
                <a:spcPts val="1000"/>
              </a:spcAft>
              <a:buFontTx/>
              <a:buChar char="•"/>
            </a:pPr>
            <a:r>
              <a:rPr lang="en-US" altLang="en-US" sz="2000" dirty="0" smtClean="0">
                <a:latin typeface="Times New Roman" pitchFamily="18" charset="0"/>
              </a:rPr>
              <a:t> In mechanics time is a fundamental quantity, but it does not appear in equilibrium thermodynamics</a:t>
            </a:r>
            <a:endParaRPr lang="en-US" altLang="en-US" sz="2000" dirty="0">
              <a:latin typeface="Times New Roman" pitchFamily="18" charset="0"/>
            </a:endParaRPr>
          </a:p>
          <a:p>
            <a:pPr eaLnBrk="1" hangingPunct="1">
              <a:spcAft>
                <a:spcPts val="1000"/>
              </a:spcAft>
              <a:buFontTx/>
              <a:buChar char="•"/>
            </a:pPr>
            <a:r>
              <a:rPr lang="en-US" altLang="en-US" sz="2000" dirty="0">
                <a:latin typeface="Times New Roman" pitchFamily="18" charset="0"/>
              </a:rPr>
              <a:t> </a:t>
            </a:r>
            <a:r>
              <a:rPr lang="en-US" altLang="en-US" sz="2000" dirty="0" smtClean="0">
                <a:latin typeface="Times New Roman" pitchFamily="18" charset="0"/>
              </a:rPr>
              <a:t>The scale of atomic sizes and motions are so much smaller than macroscopic thermodynamic systems. nm </a:t>
            </a:r>
            <a:r>
              <a:rPr lang="en-US" altLang="en-US" sz="2000" dirty="0">
                <a:latin typeface="Times New Roman" pitchFamily="18" charset="0"/>
              </a:rPr>
              <a:t>and Å length </a:t>
            </a:r>
            <a:r>
              <a:rPr lang="en-US" altLang="en-US" sz="2000" dirty="0" smtClean="0">
                <a:latin typeface="Times New Roman" pitchFamily="18" charset="0"/>
              </a:rPr>
              <a:t>scales</a:t>
            </a:r>
          </a:p>
          <a:p>
            <a:pPr eaLnBrk="1" hangingPunct="1">
              <a:spcAft>
                <a:spcPts val="1000"/>
              </a:spcAft>
              <a:buFontTx/>
              <a:buChar char="•"/>
            </a:pPr>
            <a:r>
              <a:rPr lang="en-US" altLang="en-US" sz="2000" dirty="0">
                <a:latin typeface="Times New Roman" pitchFamily="18" charset="0"/>
              </a:rPr>
              <a:t> </a:t>
            </a:r>
            <a:r>
              <a:rPr lang="en-US" altLang="en-US" sz="2000" dirty="0" smtClean="0">
                <a:latin typeface="Times New Roman" pitchFamily="18" charset="0"/>
              </a:rPr>
              <a:t>The key to the relation between mechanics and thermodynamics are the concepts of probability and in particular, the laws related to probabilities of phenomena with large numbers</a:t>
            </a:r>
            <a:endParaRPr lang="en-US" altLang="en-US" sz="2000" dirty="0">
              <a:latin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2225784561"/>
      </p:ext>
    </p:extLst>
  </p:cSld>
  <p:clrMapOvr>
    <a:masterClrMapping/>
  </p:clrMapOvr>
  <mc:AlternateContent xmlns:mc="http://schemas.openxmlformats.org/markup-compatibility/2006">
    <mc:Choice xmlns:p14="http://schemas.microsoft.com/office/powerpoint/2010/main" Requires="p14">
      <p:transition spd="slow" p14:dur="2000" advTm="84966"/>
    </mc:Choice>
    <mc:Fallback>
      <p:transition spd="slow" advTm="84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823063" y="1185319"/>
            <a:ext cx="5089197" cy="3683841"/>
            <a:chOff x="809853" y="1133745"/>
            <a:chExt cx="7710904" cy="5581578"/>
          </a:xfrm>
        </p:grpSpPr>
        <p:pic>
          <p:nvPicPr>
            <p:cNvPr id="19" name="Picture 4" descr="Was%20ist%20Leben%20(1)-OG"/>
            <p:cNvPicPr>
              <a:picLocks noChangeAspect="1" noChangeArrowheads="1"/>
            </p:cNvPicPr>
            <p:nvPr/>
          </p:nvPicPr>
          <p:blipFill>
            <a:blip r:embed="rId5"/>
            <a:srcRect l="49600"/>
            <a:stretch>
              <a:fillRect/>
            </a:stretch>
          </p:blipFill>
          <p:spPr bwMode="auto">
            <a:xfrm>
              <a:off x="809853" y="1133745"/>
              <a:ext cx="3649658" cy="5577840"/>
            </a:xfrm>
            <a:prstGeom prst="rect">
              <a:avLst/>
            </a:prstGeom>
            <a:noFill/>
            <a:ln w="9525">
              <a:solidFill>
                <a:schemeClr val="tx1"/>
              </a:solidFill>
              <a:miter lim="800000"/>
              <a:headEnd/>
              <a:tailEnd/>
            </a:ln>
            <a:effectLst>
              <a:outerShdw dist="107763" dir="2700000" algn="ctr" rotWithShape="0">
                <a:srgbClr val="808080">
                  <a:alpha val="50000"/>
                </a:srgbClr>
              </a:outerShdw>
            </a:effectLst>
          </p:spPr>
        </p:pic>
        <p:pic>
          <p:nvPicPr>
            <p:cNvPr id="20" name="Picture 5" descr="Schrodinger_4"/>
            <p:cNvPicPr>
              <a:picLocks noChangeAspect="1" noChangeArrowheads="1"/>
            </p:cNvPicPr>
            <p:nvPr/>
          </p:nvPicPr>
          <p:blipFill>
            <a:blip r:embed="rId6"/>
            <a:srcRect/>
            <a:stretch>
              <a:fillRect/>
            </a:stretch>
          </p:blipFill>
          <p:spPr bwMode="auto">
            <a:xfrm>
              <a:off x="4840932" y="1137483"/>
              <a:ext cx="3679825" cy="5577840"/>
            </a:xfrm>
            <a:prstGeom prst="rect">
              <a:avLst/>
            </a:prstGeom>
            <a:noFill/>
            <a:ln w="9525">
              <a:solidFill>
                <a:schemeClr val="tx1"/>
              </a:solidFill>
              <a:miter lim="800000"/>
              <a:headEnd/>
              <a:tailEnd/>
            </a:ln>
            <a:effectLst>
              <a:outerShdw dist="107763" dir="2700000" algn="ctr" rotWithShape="0">
                <a:srgbClr val="808080">
                  <a:alpha val="50000"/>
                </a:srgbClr>
              </a:outerShdw>
            </a:effectLst>
          </p:spPr>
        </p:pic>
      </p:grpSp>
      <p:sp>
        <p:nvSpPr>
          <p:cNvPr id="21" name="Text Box 6"/>
          <p:cNvSpPr txBox="1">
            <a:spLocks noChangeArrowheads="1"/>
          </p:cNvSpPr>
          <p:nvPr/>
        </p:nvSpPr>
        <p:spPr bwMode="auto">
          <a:xfrm>
            <a:off x="1630349" y="98630"/>
            <a:ext cx="5975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defRPr sz="2000">
                <a:solidFill>
                  <a:schemeClr val="tx1"/>
                </a:solidFill>
                <a:latin typeface="Times" pitchFamily="18" charset="0"/>
              </a:defRPr>
            </a:lvl1pPr>
            <a:lvl2pPr marL="742950" indent="-285750" algn="just" eaLnBrk="0" hangingPunct="0">
              <a:defRPr sz="2000">
                <a:solidFill>
                  <a:schemeClr val="tx1"/>
                </a:solidFill>
                <a:latin typeface="Times" pitchFamily="18" charset="0"/>
              </a:defRPr>
            </a:lvl2pPr>
            <a:lvl3pPr marL="1143000" indent="-228600" algn="just" eaLnBrk="0" hangingPunct="0">
              <a:defRPr sz="2000">
                <a:solidFill>
                  <a:schemeClr val="tx1"/>
                </a:solidFill>
                <a:latin typeface="Times" pitchFamily="18" charset="0"/>
              </a:defRPr>
            </a:lvl3pPr>
            <a:lvl4pPr marL="1600200" indent="-228600" algn="just" eaLnBrk="0" hangingPunct="0">
              <a:defRPr sz="2000">
                <a:solidFill>
                  <a:schemeClr val="tx1"/>
                </a:solidFill>
                <a:latin typeface="Times" pitchFamily="18" charset="0"/>
              </a:defRPr>
            </a:lvl4pPr>
            <a:lvl5pPr marL="2057400" indent="-228600" algn="just" eaLnBrk="0" hangingPunct="0">
              <a:defRPr sz="2000">
                <a:solidFill>
                  <a:schemeClr val="tx1"/>
                </a:solidFill>
                <a:latin typeface="Times" pitchFamily="18" charset="0"/>
              </a:defRPr>
            </a:lvl5pPr>
            <a:lvl6pPr marL="2514600" indent="-228600" algn="just" eaLnBrk="0" fontAlgn="base" hangingPunct="0">
              <a:spcBef>
                <a:spcPct val="0"/>
              </a:spcBef>
              <a:spcAft>
                <a:spcPct val="0"/>
              </a:spcAft>
              <a:defRPr sz="2000">
                <a:solidFill>
                  <a:schemeClr val="tx1"/>
                </a:solidFill>
                <a:latin typeface="Times" pitchFamily="18" charset="0"/>
              </a:defRPr>
            </a:lvl6pPr>
            <a:lvl7pPr marL="2971800" indent="-228600" algn="just" eaLnBrk="0" fontAlgn="base" hangingPunct="0">
              <a:spcBef>
                <a:spcPct val="0"/>
              </a:spcBef>
              <a:spcAft>
                <a:spcPct val="0"/>
              </a:spcAft>
              <a:defRPr sz="2000">
                <a:solidFill>
                  <a:schemeClr val="tx1"/>
                </a:solidFill>
                <a:latin typeface="Times" pitchFamily="18" charset="0"/>
              </a:defRPr>
            </a:lvl7pPr>
            <a:lvl8pPr marL="3429000" indent="-228600" algn="just" eaLnBrk="0" fontAlgn="base" hangingPunct="0">
              <a:spcBef>
                <a:spcPct val="0"/>
              </a:spcBef>
              <a:spcAft>
                <a:spcPct val="0"/>
              </a:spcAft>
              <a:defRPr sz="2000">
                <a:solidFill>
                  <a:schemeClr val="tx1"/>
                </a:solidFill>
                <a:latin typeface="Times" pitchFamily="18" charset="0"/>
              </a:defRPr>
            </a:lvl8pPr>
            <a:lvl9pPr marL="3886200" indent="-228600" algn="just" eaLnBrk="0" fontAlgn="base" hangingPunct="0">
              <a:spcBef>
                <a:spcPct val="0"/>
              </a:spcBef>
              <a:spcAft>
                <a:spcPct val="0"/>
              </a:spcAft>
              <a:defRPr sz="2000">
                <a:solidFill>
                  <a:schemeClr val="tx1"/>
                </a:solidFill>
                <a:latin typeface="Times" pitchFamily="18" charset="0"/>
              </a:defRPr>
            </a:lvl9pPr>
          </a:lstStyle>
          <a:p>
            <a:pPr algn="l" eaLnBrk="1" hangingPunct="1"/>
            <a:r>
              <a:rPr lang="en-US" sz="2800" dirty="0" smtClean="0">
                <a:solidFill>
                  <a:srgbClr val="0000FF"/>
                </a:solidFill>
                <a:latin typeface="Times New Roman" panose="02020603050405020304" pitchFamily="18" charset="0"/>
                <a:cs typeface="Times New Roman" panose="02020603050405020304" pitchFamily="18" charset="0"/>
              </a:rPr>
              <a:t>A consequence of </a:t>
            </a:r>
            <a:r>
              <a:rPr lang="en-US" sz="2800" dirty="0" smtClean="0">
                <a:solidFill>
                  <a:srgbClr val="0000FF"/>
                </a:solidFill>
                <a:latin typeface="Times New Roman" panose="02020603050405020304" pitchFamily="18" charset="0"/>
              </a:rPr>
              <a:t>probability arguments</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2" name="Slide Number Placeholder 21"/>
          <p:cNvSpPr>
            <a:spLocks noGrp="1"/>
          </p:cNvSpPr>
          <p:nvPr>
            <p:ph type="sldNum" sz="quarter" idx="12"/>
          </p:nvPr>
        </p:nvSpPr>
        <p:spPr>
          <a:xfrm>
            <a:off x="6642230" y="6579350"/>
            <a:ext cx="2133600" cy="251225"/>
          </a:xfrm>
        </p:spPr>
        <p:txBody>
          <a:bodyPr/>
          <a:lstStyle/>
          <a:p>
            <a:fld id="{3ECA7DCE-2299-4B82-BE19-CF2E05CCA667}" type="slidenum">
              <a:rPr lang="en-CA" smtClean="0"/>
              <a:t>7</a:t>
            </a:fld>
            <a:endParaRPr lang="en-CA" dirty="0"/>
          </a:p>
        </p:txBody>
      </p:sp>
      <p:sp>
        <p:nvSpPr>
          <p:cNvPr id="6" name="Text Box 6"/>
          <p:cNvSpPr txBox="1">
            <a:spLocks noChangeArrowheads="1"/>
          </p:cNvSpPr>
          <p:nvPr/>
        </p:nvSpPr>
        <p:spPr bwMode="auto">
          <a:xfrm>
            <a:off x="224143" y="565520"/>
            <a:ext cx="72675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defRPr sz="2000">
                <a:solidFill>
                  <a:schemeClr val="tx1"/>
                </a:solidFill>
                <a:latin typeface="Times" pitchFamily="18" charset="0"/>
              </a:defRPr>
            </a:lvl1pPr>
            <a:lvl2pPr marL="742950" indent="-285750" algn="just" eaLnBrk="0" hangingPunct="0">
              <a:defRPr sz="2000">
                <a:solidFill>
                  <a:schemeClr val="tx1"/>
                </a:solidFill>
                <a:latin typeface="Times" pitchFamily="18" charset="0"/>
              </a:defRPr>
            </a:lvl2pPr>
            <a:lvl3pPr marL="1143000" indent="-228600" algn="just" eaLnBrk="0" hangingPunct="0">
              <a:defRPr sz="2000">
                <a:solidFill>
                  <a:schemeClr val="tx1"/>
                </a:solidFill>
                <a:latin typeface="Times" pitchFamily="18" charset="0"/>
              </a:defRPr>
            </a:lvl3pPr>
            <a:lvl4pPr marL="1600200" indent="-228600" algn="just" eaLnBrk="0" hangingPunct="0">
              <a:defRPr sz="2000">
                <a:solidFill>
                  <a:schemeClr val="tx1"/>
                </a:solidFill>
                <a:latin typeface="Times" pitchFamily="18" charset="0"/>
              </a:defRPr>
            </a:lvl4pPr>
            <a:lvl5pPr marL="2057400" indent="-228600" algn="just" eaLnBrk="0" hangingPunct="0">
              <a:defRPr sz="2000">
                <a:solidFill>
                  <a:schemeClr val="tx1"/>
                </a:solidFill>
                <a:latin typeface="Times" pitchFamily="18" charset="0"/>
              </a:defRPr>
            </a:lvl5pPr>
            <a:lvl6pPr marL="2514600" indent="-228600" algn="just" eaLnBrk="0" fontAlgn="base" hangingPunct="0">
              <a:spcBef>
                <a:spcPct val="0"/>
              </a:spcBef>
              <a:spcAft>
                <a:spcPct val="0"/>
              </a:spcAft>
              <a:defRPr sz="2000">
                <a:solidFill>
                  <a:schemeClr val="tx1"/>
                </a:solidFill>
                <a:latin typeface="Times" pitchFamily="18" charset="0"/>
              </a:defRPr>
            </a:lvl6pPr>
            <a:lvl7pPr marL="2971800" indent="-228600" algn="just" eaLnBrk="0" fontAlgn="base" hangingPunct="0">
              <a:spcBef>
                <a:spcPct val="0"/>
              </a:spcBef>
              <a:spcAft>
                <a:spcPct val="0"/>
              </a:spcAft>
              <a:defRPr sz="2000">
                <a:solidFill>
                  <a:schemeClr val="tx1"/>
                </a:solidFill>
                <a:latin typeface="Times" pitchFamily="18" charset="0"/>
              </a:defRPr>
            </a:lvl7pPr>
            <a:lvl8pPr marL="3429000" indent="-228600" algn="just" eaLnBrk="0" fontAlgn="base" hangingPunct="0">
              <a:spcBef>
                <a:spcPct val="0"/>
              </a:spcBef>
              <a:spcAft>
                <a:spcPct val="0"/>
              </a:spcAft>
              <a:defRPr sz="2000">
                <a:solidFill>
                  <a:schemeClr val="tx1"/>
                </a:solidFill>
                <a:latin typeface="Times" pitchFamily="18" charset="0"/>
              </a:defRPr>
            </a:lvl8pPr>
            <a:lvl9pPr marL="3886200" indent="-228600" algn="just" eaLnBrk="0" fontAlgn="base" hangingPunct="0">
              <a:spcBef>
                <a:spcPct val="0"/>
              </a:spcBef>
              <a:spcAft>
                <a:spcPct val="0"/>
              </a:spcAft>
              <a:defRPr sz="2000">
                <a:solidFill>
                  <a:schemeClr val="tx1"/>
                </a:solidFill>
                <a:latin typeface="Times" pitchFamily="18" charset="0"/>
              </a:defRPr>
            </a:lvl9pPr>
          </a:lstStyle>
          <a:p>
            <a:pPr algn="l" eaLnBrk="1" hangingPunct="1"/>
            <a:r>
              <a:rPr lang="en-US" sz="2400" dirty="0" smtClean="0">
                <a:latin typeface="Times New Roman" panose="02020603050405020304" pitchFamily="18" charset="0"/>
              </a:rPr>
              <a:t>Schrödinger poses the question: Why </a:t>
            </a:r>
            <a:r>
              <a:rPr lang="en-US" sz="2400" dirty="0">
                <a:latin typeface="Times New Roman" panose="02020603050405020304" pitchFamily="18" charset="0"/>
              </a:rPr>
              <a:t>are atoms so small?</a:t>
            </a:r>
          </a:p>
        </p:txBody>
      </p:sp>
      <p:sp>
        <p:nvSpPr>
          <p:cNvPr id="8" name="Text Box 33"/>
          <p:cNvSpPr txBox="1">
            <a:spLocks noChangeArrowheads="1"/>
          </p:cNvSpPr>
          <p:nvPr/>
        </p:nvSpPr>
        <p:spPr bwMode="auto">
          <a:xfrm>
            <a:off x="195477" y="5089440"/>
            <a:ext cx="8730970" cy="14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spcAft>
                <a:spcPts val="1000"/>
              </a:spcAft>
              <a:buFontTx/>
              <a:buChar char="•"/>
            </a:pPr>
            <a:r>
              <a:rPr lang="en-US" altLang="en-US" dirty="0">
                <a:latin typeface="Times New Roman" pitchFamily="18" charset="0"/>
              </a:rPr>
              <a:t> </a:t>
            </a:r>
            <a:r>
              <a:rPr lang="en-US" altLang="en-US" dirty="0" smtClean="0">
                <a:latin typeface="Times New Roman" pitchFamily="18" charset="0"/>
              </a:rPr>
              <a:t>The length scale of atoms </a:t>
            </a:r>
            <a:r>
              <a:rPr lang="en-US" altLang="en-US" dirty="0">
                <a:latin typeface="Times New Roman" pitchFamily="18" charset="0"/>
              </a:rPr>
              <a:t>are </a:t>
            </a:r>
            <a:r>
              <a:rPr lang="en-US" altLang="en-US" dirty="0" smtClean="0">
                <a:latin typeface="Times New Roman" pitchFamily="18" charset="0"/>
              </a:rPr>
              <a:t>10</a:t>
            </a:r>
            <a:r>
              <a:rPr lang="en-US" altLang="en-US" baseline="30000" dirty="0" smtClean="0">
                <a:latin typeface="Times New Roman" pitchFamily="18" charset="0"/>
              </a:rPr>
              <a:t>-9 </a:t>
            </a:r>
            <a:r>
              <a:rPr lang="en-US" altLang="en-US" dirty="0" smtClean="0">
                <a:latin typeface="Times New Roman" pitchFamily="18" charset="0"/>
              </a:rPr>
              <a:t> to 10</a:t>
            </a:r>
            <a:r>
              <a:rPr lang="en-US" altLang="en-US" baseline="30000" dirty="0" smtClean="0">
                <a:latin typeface="Times New Roman" pitchFamily="18" charset="0"/>
              </a:rPr>
              <a:t>-10</a:t>
            </a:r>
            <a:r>
              <a:rPr lang="en-US" altLang="en-US" dirty="0" smtClean="0">
                <a:latin typeface="Times New Roman" pitchFamily="18" charset="0"/>
              </a:rPr>
              <a:t> times smaller than macroscopic length scales we deal with </a:t>
            </a:r>
            <a:endParaRPr lang="en-US" altLang="en-US" dirty="0">
              <a:latin typeface="Times New Roman" pitchFamily="18" charset="0"/>
            </a:endParaRPr>
          </a:p>
          <a:p>
            <a:pPr eaLnBrk="1" hangingPunct="1">
              <a:spcAft>
                <a:spcPts val="1000"/>
              </a:spcAft>
              <a:buFontTx/>
              <a:buChar char="•"/>
            </a:pPr>
            <a:r>
              <a:rPr lang="en-US" altLang="en-US" dirty="0">
                <a:latin typeface="Times New Roman" pitchFamily="18" charset="0"/>
              </a:rPr>
              <a:t> </a:t>
            </a:r>
            <a:r>
              <a:rPr lang="en-US" altLang="en-US" dirty="0" smtClean="0">
                <a:latin typeface="Times New Roman" pitchFamily="18" charset="0"/>
              </a:rPr>
              <a:t>Typical samples of matter contain in the order of 10</a:t>
            </a:r>
            <a:r>
              <a:rPr lang="en-US" altLang="en-US" baseline="30000" dirty="0" smtClean="0">
                <a:latin typeface="Times New Roman" pitchFamily="18" charset="0"/>
              </a:rPr>
              <a:t>23</a:t>
            </a:r>
            <a:r>
              <a:rPr lang="en-US" altLang="en-US" dirty="0" smtClean="0">
                <a:latin typeface="Times New Roman" pitchFamily="18" charset="0"/>
              </a:rPr>
              <a:t> atoms / molecules</a:t>
            </a:r>
          </a:p>
          <a:p>
            <a:pPr eaLnBrk="1" hangingPunct="1">
              <a:spcAft>
                <a:spcPts val="1000"/>
              </a:spcAft>
              <a:buFontTx/>
              <a:buChar char="•"/>
            </a:pPr>
            <a:r>
              <a:rPr lang="en-US" altLang="en-US" dirty="0" smtClean="0">
                <a:latin typeface="Times New Roman" pitchFamily="18" charset="0"/>
              </a:rPr>
              <a:t> Time scales of molecular level events take place on 10</a:t>
            </a:r>
            <a:r>
              <a:rPr lang="en-US" altLang="en-US" baseline="30000" dirty="0" smtClean="0">
                <a:latin typeface="Times New Roman" pitchFamily="18" charset="0"/>
              </a:rPr>
              <a:t>-12</a:t>
            </a:r>
            <a:r>
              <a:rPr lang="en-US" altLang="en-US" dirty="0" smtClean="0">
                <a:latin typeface="Times New Roman" pitchFamily="18" charset="0"/>
              </a:rPr>
              <a:t> 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3216435391"/>
      </p:ext>
    </p:extLst>
  </p:cSld>
  <p:clrMapOvr>
    <a:masterClrMapping/>
  </p:clrMapOvr>
  <mc:AlternateContent xmlns:mc="http://schemas.openxmlformats.org/markup-compatibility/2006">
    <mc:Choice xmlns:p14="http://schemas.microsoft.com/office/powerpoint/2010/main" Requires="p14">
      <p:transition spd="slow" p14:dur="2000" advTm="106353"/>
    </mc:Choice>
    <mc:Fallback>
      <p:transition spd="slow" advTm="10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328125"/>
            <a:ext cx="2133600" cy="476250"/>
          </a:xfrm>
        </p:spPr>
        <p:txBody>
          <a:bodyPr/>
          <a:lstStyle/>
          <a:p>
            <a:pPr>
              <a:defRPr/>
            </a:pPr>
            <a:fld id="{2A49EC8F-52F0-4774-859C-AF2BBBF03571}" type="slidenum">
              <a:rPr lang="en-US" smtClean="0"/>
              <a:pPr>
                <a:defRPr/>
              </a:pPr>
              <a:t>8</a:t>
            </a:fld>
            <a:endParaRPr lang="en-US" dirty="0"/>
          </a:p>
        </p:txBody>
      </p:sp>
      <p:sp>
        <p:nvSpPr>
          <p:cNvPr id="4" name="Text Box 6"/>
          <p:cNvSpPr txBox="1">
            <a:spLocks noChangeArrowheads="1"/>
          </p:cNvSpPr>
          <p:nvPr/>
        </p:nvSpPr>
        <p:spPr bwMode="auto">
          <a:xfrm>
            <a:off x="2655888" y="225425"/>
            <a:ext cx="3788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defRPr sz="2000">
                <a:solidFill>
                  <a:schemeClr val="tx1"/>
                </a:solidFill>
                <a:latin typeface="Times" pitchFamily="18" charset="0"/>
              </a:defRPr>
            </a:lvl1pPr>
            <a:lvl2pPr marL="742950" indent="-285750" algn="just" eaLnBrk="0" hangingPunct="0">
              <a:defRPr sz="2000">
                <a:solidFill>
                  <a:schemeClr val="tx1"/>
                </a:solidFill>
                <a:latin typeface="Times" pitchFamily="18" charset="0"/>
              </a:defRPr>
            </a:lvl2pPr>
            <a:lvl3pPr marL="1143000" indent="-228600" algn="just" eaLnBrk="0" hangingPunct="0">
              <a:defRPr sz="2000">
                <a:solidFill>
                  <a:schemeClr val="tx1"/>
                </a:solidFill>
                <a:latin typeface="Times" pitchFamily="18" charset="0"/>
              </a:defRPr>
            </a:lvl3pPr>
            <a:lvl4pPr marL="1600200" indent="-228600" algn="just" eaLnBrk="0" hangingPunct="0">
              <a:defRPr sz="2000">
                <a:solidFill>
                  <a:schemeClr val="tx1"/>
                </a:solidFill>
                <a:latin typeface="Times" pitchFamily="18" charset="0"/>
              </a:defRPr>
            </a:lvl4pPr>
            <a:lvl5pPr marL="2057400" indent="-228600" algn="just" eaLnBrk="0" hangingPunct="0">
              <a:defRPr sz="2000">
                <a:solidFill>
                  <a:schemeClr val="tx1"/>
                </a:solidFill>
                <a:latin typeface="Times" pitchFamily="18" charset="0"/>
              </a:defRPr>
            </a:lvl5pPr>
            <a:lvl6pPr marL="2514600" indent="-228600" algn="just" eaLnBrk="0" fontAlgn="base" hangingPunct="0">
              <a:spcBef>
                <a:spcPct val="0"/>
              </a:spcBef>
              <a:spcAft>
                <a:spcPct val="0"/>
              </a:spcAft>
              <a:defRPr sz="2000">
                <a:solidFill>
                  <a:schemeClr val="tx1"/>
                </a:solidFill>
                <a:latin typeface="Times" pitchFamily="18" charset="0"/>
              </a:defRPr>
            </a:lvl6pPr>
            <a:lvl7pPr marL="2971800" indent="-228600" algn="just" eaLnBrk="0" fontAlgn="base" hangingPunct="0">
              <a:spcBef>
                <a:spcPct val="0"/>
              </a:spcBef>
              <a:spcAft>
                <a:spcPct val="0"/>
              </a:spcAft>
              <a:defRPr sz="2000">
                <a:solidFill>
                  <a:schemeClr val="tx1"/>
                </a:solidFill>
                <a:latin typeface="Times" pitchFamily="18" charset="0"/>
              </a:defRPr>
            </a:lvl7pPr>
            <a:lvl8pPr marL="3429000" indent="-228600" algn="just" eaLnBrk="0" fontAlgn="base" hangingPunct="0">
              <a:spcBef>
                <a:spcPct val="0"/>
              </a:spcBef>
              <a:spcAft>
                <a:spcPct val="0"/>
              </a:spcAft>
              <a:defRPr sz="2000">
                <a:solidFill>
                  <a:schemeClr val="tx1"/>
                </a:solidFill>
                <a:latin typeface="Times" pitchFamily="18" charset="0"/>
              </a:defRPr>
            </a:lvl8pPr>
            <a:lvl9pPr marL="3886200" indent="-228600" algn="just" eaLnBrk="0" fontAlgn="base" hangingPunct="0">
              <a:spcBef>
                <a:spcPct val="0"/>
              </a:spcBef>
              <a:spcAft>
                <a:spcPct val="0"/>
              </a:spcAft>
              <a:defRPr sz="2000">
                <a:solidFill>
                  <a:schemeClr val="tx1"/>
                </a:solidFill>
                <a:latin typeface="Times" pitchFamily="18" charset="0"/>
              </a:defRPr>
            </a:lvl9pPr>
          </a:lstStyle>
          <a:p>
            <a:pPr algn="l" eaLnBrk="1" hangingPunct="1"/>
            <a:r>
              <a:rPr lang="en-US" sz="2800" dirty="0">
                <a:solidFill>
                  <a:srgbClr val="0000FF"/>
                </a:solidFill>
                <a:latin typeface="Times New Roman" panose="02020603050405020304" pitchFamily="18" charset="0"/>
                <a:cs typeface="Times New Roman" panose="02020603050405020304" pitchFamily="18" charset="0"/>
              </a:rPr>
              <a:t>Why are atoms so small?</a:t>
            </a:r>
          </a:p>
        </p:txBody>
      </p:sp>
      <p:sp>
        <p:nvSpPr>
          <p:cNvPr id="5" name="Text Box 33"/>
          <p:cNvSpPr txBox="1">
            <a:spLocks noChangeArrowheads="1"/>
          </p:cNvSpPr>
          <p:nvPr/>
        </p:nvSpPr>
        <p:spPr bwMode="auto">
          <a:xfrm>
            <a:off x="429494" y="4680717"/>
            <a:ext cx="814795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spcAft>
                <a:spcPts val="1000"/>
              </a:spcAft>
              <a:buFontTx/>
              <a:buChar char="•"/>
            </a:pPr>
            <a:r>
              <a:rPr lang="en-US" altLang="en-US" sz="2200" dirty="0">
                <a:latin typeface="Times New Roman" pitchFamily="18" charset="0"/>
              </a:rPr>
              <a:t> </a:t>
            </a:r>
            <a:r>
              <a:rPr lang="en-US" altLang="en-US" sz="2200" dirty="0" smtClean="0">
                <a:latin typeface="Times New Roman" pitchFamily="18" charset="0"/>
              </a:rPr>
              <a:t>Before complexity can even develop, macroscopic numbers of atoms and molecules are needed so the probabilistic behavior of individual atoms and molecules combine and lead to the emergence of stable and predictable environments suitable for the development of life. This is where the arguments of statistical mechanics come into play!</a:t>
            </a:r>
          </a:p>
        </p:txBody>
      </p:sp>
      <p:sp>
        <p:nvSpPr>
          <p:cNvPr id="6" name="Text Box 33"/>
          <p:cNvSpPr txBox="1">
            <a:spLocks noChangeArrowheads="1"/>
          </p:cNvSpPr>
          <p:nvPr/>
        </p:nvSpPr>
        <p:spPr bwMode="auto">
          <a:xfrm>
            <a:off x="384489" y="953725"/>
            <a:ext cx="85895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spcAft>
                <a:spcPts val="1000"/>
              </a:spcAft>
              <a:buFontTx/>
              <a:buChar char="•"/>
            </a:pPr>
            <a:r>
              <a:rPr lang="en-US" altLang="en-US" sz="2200" dirty="0">
                <a:latin typeface="Times New Roman" pitchFamily="18" charset="0"/>
              </a:rPr>
              <a:t> </a:t>
            </a:r>
            <a:r>
              <a:rPr lang="en-US" altLang="en-US" sz="2200" dirty="0" smtClean="0">
                <a:latin typeface="Times New Roman" pitchFamily="18" charset="0"/>
              </a:rPr>
              <a:t>The complexity of life, even for simple unicellular organisms, necessitates the presence of many atoms in living beings:</a:t>
            </a:r>
          </a:p>
        </p:txBody>
      </p:sp>
      <p:sp>
        <p:nvSpPr>
          <p:cNvPr id="7" name="Rectangle 6"/>
          <p:cNvSpPr/>
          <p:nvPr/>
        </p:nvSpPr>
        <p:spPr>
          <a:xfrm>
            <a:off x="4752020" y="4009652"/>
            <a:ext cx="4087015" cy="307777"/>
          </a:xfrm>
          <a:prstGeom prst="rect">
            <a:avLst/>
          </a:prstGeom>
        </p:spPr>
        <p:txBody>
          <a:bodyPr wrap="square">
            <a:spAutoFit/>
          </a:bodyPr>
          <a:lstStyle/>
          <a:p>
            <a:r>
              <a:rPr lang="en-CA" sz="1400" dirty="0">
                <a:hlinkClick r:id="rId4"/>
              </a:rPr>
              <a:t>https://</a:t>
            </a:r>
            <a:r>
              <a:rPr lang="en-CA" sz="1400" dirty="0" smtClean="0">
                <a:hlinkClick r:id="rId4"/>
              </a:rPr>
              <a:t>www.youtube.com/watch?v=7Hk9jct2ozY</a:t>
            </a:r>
            <a:endParaRPr lang="en-CA" sz="1400" dirty="0" smtClean="0"/>
          </a:p>
        </p:txBody>
      </p:sp>
      <p:sp>
        <p:nvSpPr>
          <p:cNvPr id="8" name="Rectangle 7"/>
          <p:cNvSpPr/>
          <p:nvPr/>
        </p:nvSpPr>
        <p:spPr>
          <a:xfrm>
            <a:off x="384489" y="3995191"/>
            <a:ext cx="4251499" cy="307777"/>
          </a:xfrm>
          <a:prstGeom prst="rect">
            <a:avLst/>
          </a:prstGeom>
        </p:spPr>
        <p:txBody>
          <a:bodyPr wrap="square">
            <a:spAutoFit/>
          </a:bodyPr>
          <a:lstStyle/>
          <a:p>
            <a:r>
              <a:rPr lang="en-CA" sz="1400" dirty="0">
                <a:hlinkClick r:id="rId5"/>
              </a:rPr>
              <a:t>https://www.youtube.com/watch?v=WFCvkkDSfIU</a:t>
            </a:r>
            <a:endParaRPr lang="en-CA" sz="1400" dirty="0"/>
          </a:p>
        </p:txBody>
      </p:sp>
      <p:pic>
        <p:nvPicPr>
          <p:cNvPr id="2050" name="Picture 2" descr="E:\Saman\Statistical Mechanics Course\2020 Course\SnapShot.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670" y="2002385"/>
            <a:ext cx="3608775"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Saman\Statistical Mechanics Course\2020 Course\SnapShot 2.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1982586"/>
            <a:ext cx="3584191" cy="201168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2584056512"/>
      </p:ext>
    </p:extLst>
  </p:cSld>
  <p:clrMapOvr>
    <a:masterClrMapping/>
  </p:clrMapOvr>
  <mc:AlternateContent xmlns:mc="http://schemas.openxmlformats.org/markup-compatibility/2006">
    <mc:Choice xmlns:p14="http://schemas.microsoft.com/office/powerpoint/2010/main" Requires="p14">
      <p:transition spd="slow" p14:dur="2000" advTm="104795"/>
    </mc:Choice>
    <mc:Fallback>
      <p:transition spd="slow" advTm="10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168" x="1009650" y="2428875"/>
          <p14:tracePt t="2711" x="1017588" y="2428875"/>
          <p14:tracePt t="2724" x="1036638" y="2428875"/>
          <p14:tracePt t="2737" x="1054100" y="2428875"/>
          <p14:tracePt t="2748" x="1089025" y="2428875"/>
          <p14:tracePt t="2760" x="1160463" y="2428875"/>
          <p14:tracePt t="2774" x="1204913" y="2438400"/>
          <p14:tracePt t="2790" x="1322388" y="2455863"/>
          <p14:tracePt t="2821" x="1366838" y="2455863"/>
          <p14:tracePt t="2832" x="1401763" y="2465388"/>
          <p14:tracePt t="2847" x="1482725" y="2482850"/>
          <p14:tracePt t="2870" x="1500188" y="2490788"/>
          <p14:tracePt t="2882" x="1527175" y="2509838"/>
          <p14:tracePt t="2894" x="1581150" y="2544763"/>
          <p14:tracePt t="2918" x="1633538" y="2581275"/>
          <p14:tracePt t="2931" x="1741488" y="2652713"/>
          <p14:tracePt t="2942" x="1785938" y="2697163"/>
          <p14:tracePt t="2975" x="1812925" y="2732088"/>
          <p14:tracePt t="2991" x="1866900" y="2803525"/>
          <p14:tracePt t="2994" x="1893888" y="2847975"/>
          <p14:tracePt t="3018" x="1911350" y="2946400"/>
          <p14:tracePt t="3322" x="1955800" y="2938463"/>
          <p14:tracePt t="3333" x="2036763" y="2911475"/>
          <p14:tracePt t="3345" x="2152650" y="2894013"/>
          <p14:tracePt t="3358" x="2473325" y="2894013"/>
          <p14:tracePt t="3381" x="2625725" y="2919413"/>
          <p14:tracePt t="3395" x="2768600" y="2973388"/>
          <p14:tracePt t="3412" x="2911475" y="3009900"/>
          <p14:tracePt t="3429" x="3187700" y="3071813"/>
          <p14:tracePt t="3442" x="3322638" y="3081338"/>
          <p14:tracePt t="3454" x="3465513" y="3108325"/>
          <p14:tracePt t="3466" x="3714750" y="3197225"/>
          <p14:tracePt t="3491" x="3894138" y="3303588"/>
          <p14:tracePt t="3517" x="3990975" y="3357563"/>
          <p14:tracePt t="3531" x="4054475" y="3375025"/>
          <p14:tracePt t="3540" x="4125913" y="3411538"/>
          <p14:tracePt t="3844" x="4143375" y="3411538"/>
          <p14:tracePt t="3856" x="4179888" y="3384550"/>
          <p14:tracePt t="3868" x="4259263" y="3348038"/>
          <p14:tracePt t="3881" x="4384675" y="3295650"/>
          <p14:tracePt t="3893" x="4537075" y="3259138"/>
          <p14:tracePt t="3906" x="4751388" y="3232150"/>
          <p14:tracePt t="3931" x="5037138" y="3214688"/>
          <p14:tracePt t="3966" x="5187950" y="3214688"/>
          <p14:tracePt t="3991" x="5295900" y="3214688"/>
          <p14:tracePt t="4003" x="5483225" y="3197225"/>
          <p14:tracePt t="4015" x="5537200" y="3197225"/>
          <p14:tracePt t="4039" x="5616575" y="3187700"/>
          <p14:tracePt t="4053" x="5715000" y="3187700"/>
          <p14:tracePt t="4648" x="5715000" y="3179763"/>
          <p14:tracePt t="4660" x="5705475" y="3170238"/>
          <p14:tracePt t="4672" x="5688013" y="3160713"/>
          <p14:tracePt t="4684" x="5670550" y="3152775"/>
          <p14:tracePt t="4696" x="5643563" y="3133725"/>
          <p14:tracePt t="4708" x="5545138" y="3116263"/>
          <p14:tracePt t="4734" x="5456238" y="3089275"/>
          <p14:tracePt t="4759" x="5089525" y="3054350"/>
          <p14:tracePt t="4774" x="4795838" y="3036888"/>
          <p14:tracePt t="4783" x="4518025" y="3036888"/>
          <p14:tracePt t="4794" x="4133850" y="2990850"/>
          <p14:tracePt t="4818" x="4000500" y="2955925"/>
          <p14:tracePt t="4832" x="3741738" y="2946400"/>
          <p14:tracePt t="4845" x="3562350" y="2990850"/>
          <p14:tracePt t="4868" x="3367088" y="3062288"/>
          <p14:tracePt t="4880" x="3251200" y="3143250"/>
          <p14:tracePt t="4895" x="3179763" y="3187700"/>
          <p14:tracePt t="9092" x="0" y="0"/>
        </p14:tracePtLst>
        <p14:tracePtLst>
          <p14:tracePt t="33483" x="2562225" y="4768850"/>
          <p14:tracePt t="33985" x="2554288" y="4768850"/>
          <p14:tracePt t="34014" x="2554288" y="4803775"/>
          <p14:tracePt t="34020" x="2554288" y="4830763"/>
          <p14:tracePt t="34031" x="2554288" y="4857750"/>
          <p14:tracePt t="34045" x="2554288" y="4919663"/>
          <p14:tracePt t="34068" x="2562225" y="4946650"/>
          <p14:tracePt t="34080" x="2581275" y="4965700"/>
          <p14:tracePt t="34144" x="2616200" y="4965700"/>
          <p14:tracePt t="34154" x="2633663" y="4973638"/>
          <p14:tracePt t="34166" x="2687638" y="5027613"/>
          <p14:tracePt t="34179" x="2697163" y="5062538"/>
          <p14:tracePt t="34211" x="2705100" y="5099050"/>
          <p14:tracePt t="34214" x="2732088" y="5143500"/>
          <p14:tracePt t="34229" x="2741613" y="5143500"/>
          <p14:tracePt t="34253" x="2759075" y="5153025"/>
          <p14:tracePt t="34263" x="2786063" y="5160963"/>
          <p14:tracePt t="34569" x="2768600" y="5160963"/>
          <p14:tracePt t="34586" x="2751138" y="5160963"/>
          <p14:tracePt t="34605" x="2741613" y="5160963"/>
          <p14:tracePt t="34618" x="2732088" y="5160963"/>
          <p14:tracePt t="34667" x="2741613" y="5160963"/>
          <p14:tracePt t="34677" x="2776538" y="5160963"/>
          <p14:tracePt t="34690" x="2822575" y="5153025"/>
          <p14:tracePt t="34704" x="3009900" y="5143500"/>
          <p14:tracePt t="34728" x="3116263" y="5126038"/>
          <p14:tracePt t="34740" x="3205163" y="5116513"/>
          <p14:tracePt t="34751" x="3411538" y="5116513"/>
          <p14:tracePt t="34768" x="3500438" y="5116513"/>
          <p14:tracePt t="34788" x="3741738" y="5116513"/>
          <p14:tracePt t="34816" x="3867150" y="5126038"/>
          <p14:tracePt t="34833" x="3990975" y="5143500"/>
          <p14:tracePt t="34838" x="4197350" y="5214938"/>
          <p14:tracePt t="34850" x="4276725" y="5232400"/>
          <p14:tracePt t="34877" x="4340225" y="5251450"/>
          <p14:tracePt t="34887" x="4456113" y="5286375"/>
          <p14:tracePt t="34909" x="4518025" y="5303838"/>
          <p14:tracePt t="35347" x="4527550" y="5303838"/>
          <p14:tracePt t="35362" x="4562475" y="5303838"/>
          <p14:tracePt t="35373" x="4589463" y="5303838"/>
          <p14:tracePt t="35389" x="4679950" y="5303838"/>
          <p14:tracePt t="35409" x="4840288" y="5313363"/>
          <p14:tracePt t="35432" x="4946650" y="5330825"/>
          <p14:tracePt t="35445" x="5037138" y="5348288"/>
          <p14:tracePt t="35456" x="5205413" y="5419725"/>
          <p14:tracePt t="35482" x="5259388" y="5483225"/>
          <p14:tracePt t="35496" x="5313363" y="5545138"/>
          <p14:tracePt t="35508" x="5348288" y="5562600"/>
          <p14:tracePt t="36676" x="5357813" y="5562600"/>
          <p14:tracePt t="36689" x="5384800" y="5554663"/>
          <p14:tracePt t="36704" x="5411788" y="5554663"/>
          <p14:tracePt t="36713" x="5465763" y="5545138"/>
          <p14:tracePt t="36725" x="5527675" y="5537200"/>
          <p14:tracePt t="36736" x="5653088" y="5537200"/>
          <p14:tracePt t="36762" x="5715000" y="5527675"/>
          <p14:tracePt t="36771" x="5803900" y="5527675"/>
          <p14:tracePt t="36785" x="5857875" y="5527675"/>
          <p14:tracePt t="36810" x="5894388" y="5554663"/>
          <p14:tracePt t="36821" x="5956300" y="5626100"/>
          <p14:tracePt t="36854" x="5983288" y="5661025"/>
          <p14:tracePt t="36859" x="6018213" y="5715000"/>
          <p14:tracePt t="37467" x="6027738" y="5715000"/>
          <p14:tracePt t="37479" x="6045200" y="5715000"/>
          <p14:tracePt t="37492" x="6054725" y="5715000"/>
          <p14:tracePt t="37502" x="6081713" y="5715000"/>
          <p14:tracePt t="37518" x="6108700" y="5724525"/>
          <p14:tracePt t="37528" x="6153150" y="5751513"/>
          <p14:tracePt t="37541" x="6180138" y="5759450"/>
          <p14:tracePt t="37564" x="6205538" y="5776913"/>
          <p14:tracePt t="37578" x="6251575" y="5822950"/>
          <p14:tracePt t="37601" x="6259513" y="5830888"/>
          <p14:tracePt t="37613" x="6269038" y="5848350"/>
          <p14:tracePt t="37631" x="6276975" y="5875338"/>
          <p14:tracePt t="38114" x="6296025" y="5875338"/>
          <p14:tracePt t="38127" x="6313488" y="5867400"/>
          <p14:tracePt t="38146" x="6384925" y="5840413"/>
          <p14:tracePt t="38150" x="6419850" y="5830888"/>
          <p14:tracePt t="38174" x="6456363" y="5822950"/>
          <p14:tracePt t="38185" x="6491288" y="5822950"/>
          <p14:tracePt t="38209" x="6572250" y="5822950"/>
          <p14:tracePt t="38220" x="6608763" y="5822950"/>
          <p14:tracePt t="38234" x="6653213" y="5822950"/>
          <p14:tracePt t="38247" x="6680200" y="5840413"/>
          <p14:tracePt t="38264" x="6697663" y="5867400"/>
          <p14:tracePt t="38283" x="6732588" y="5919788"/>
          <p14:tracePt t="38307" x="6742113" y="5929313"/>
          <p14:tracePt t="38749" x="6759575" y="5929313"/>
          <p14:tracePt t="38758" x="6769100" y="5929313"/>
          <p14:tracePt t="38770" x="6804025" y="5929313"/>
          <p14:tracePt t="38783" x="6858000" y="5911850"/>
          <p14:tracePt t="38796" x="6911975" y="5894388"/>
          <p14:tracePt t="38808" x="6956425" y="5884863"/>
          <p14:tracePt t="38820" x="7018338" y="5875338"/>
          <p14:tracePt t="38847" x="7045325" y="5867400"/>
          <p14:tracePt t="38857" x="7089775" y="5848350"/>
          <p14:tracePt t="38869" x="7116763" y="5848350"/>
          <p14:tracePt t="38895" x="7143750" y="5848350"/>
          <p14:tracePt t="39919"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A49EC8F-52F0-4774-859C-AF2BBBF03571}" type="slidenum">
              <a:rPr lang="en-US" smtClean="0"/>
              <a:pPr>
                <a:defRPr/>
              </a:pPr>
              <a:t>9</a:t>
            </a:fld>
            <a:endParaRPr lang="en-US"/>
          </a:p>
        </p:txBody>
      </p:sp>
      <p:sp>
        <p:nvSpPr>
          <p:cNvPr id="3" name="Text Box 6"/>
          <p:cNvSpPr txBox="1">
            <a:spLocks noChangeArrowheads="1"/>
          </p:cNvSpPr>
          <p:nvPr/>
        </p:nvSpPr>
        <p:spPr bwMode="auto">
          <a:xfrm>
            <a:off x="1421650" y="132020"/>
            <a:ext cx="6219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CA" altLang="en-US" sz="2400" dirty="0" smtClean="0">
                <a:solidFill>
                  <a:srgbClr val="0033CC"/>
                </a:solidFill>
                <a:latin typeface="Times New Roman" pitchFamily="18" charset="0"/>
              </a:rPr>
              <a:t>Statistical Mechanics: Beware!</a:t>
            </a:r>
            <a:endParaRPr lang="en-CA" altLang="en-US" sz="2400" dirty="0">
              <a:solidFill>
                <a:srgbClr val="0033CC"/>
              </a:solidFill>
              <a:latin typeface="Times New Roman" pitchFamily="18" charset="0"/>
            </a:endParaRPr>
          </a:p>
        </p:txBody>
      </p:sp>
      <p:sp>
        <p:nvSpPr>
          <p:cNvPr id="4" name="TextBox 2"/>
          <p:cNvSpPr txBox="1">
            <a:spLocks noChangeArrowheads="1"/>
          </p:cNvSpPr>
          <p:nvPr/>
        </p:nvSpPr>
        <p:spPr bwMode="auto">
          <a:xfrm>
            <a:off x="206515" y="877067"/>
            <a:ext cx="869493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marL="0" indent="0" eaLnBrk="1" hangingPunct="1"/>
            <a:r>
              <a:rPr lang="en-CA" altLang="en-US" sz="2400" dirty="0" smtClean="0">
                <a:latin typeface="Times New Roman" pitchFamily="18" charset="0"/>
              </a:rPr>
              <a:t>“Ludwig Boltzmann, who spent much of his life studying statistical mechanics, died in 1906, by his own hand. Paul </a:t>
            </a:r>
            <a:r>
              <a:rPr lang="en-CA" altLang="en-US" sz="2400" dirty="0" err="1" smtClean="0">
                <a:latin typeface="Times New Roman" pitchFamily="18" charset="0"/>
              </a:rPr>
              <a:t>Ehrenfest</a:t>
            </a:r>
            <a:r>
              <a:rPr lang="en-CA" altLang="en-US" sz="2400" dirty="0" smtClean="0">
                <a:latin typeface="Times New Roman" pitchFamily="18" charset="0"/>
              </a:rPr>
              <a:t>, carrying on the work, died similarly in 1933. Now it is our turn to study statistical mechanics.</a:t>
            </a:r>
          </a:p>
          <a:p>
            <a:pPr marL="0" indent="0" eaLnBrk="1" hangingPunct="1"/>
            <a:endParaRPr lang="en-CA" altLang="en-US" sz="2400" dirty="0" smtClean="0">
              <a:latin typeface="Times New Roman" pitchFamily="18" charset="0"/>
            </a:endParaRPr>
          </a:p>
          <a:p>
            <a:pPr marL="0" indent="0" eaLnBrk="1" hangingPunct="1"/>
            <a:r>
              <a:rPr lang="en-CA" altLang="en-US" sz="2400" dirty="0" smtClean="0">
                <a:latin typeface="Times New Roman" pitchFamily="18" charset="0"/>
              </a:rPr>
              <a:t>Perhaps it is wise to approach the subject cautiously.” </a:t>
            </a:r>
          </a:p>
          <a:p>
            <a:pPr marL="0" indent="0" eaLnBrk="1" hangingPunct="1"/>
            <a:endParaRPr lang="en-CA" altLang="en-US" sz="2400" dirty="0">
              <a:latin typeface="Times New Roman" pitchFamily="18" charset="0"/>
            </a:endParaRPr>
          </a:p>
          <a:p>
            <a:pPr marL="0" indent="0" algn="r" eaLnBrk="1" hangingPunct="1"/>
            <a:r>
              <a:rPr lang="en-CA" altLang="en-US" sz="2000" dirty="0" smtClean="0">
                <a:latin typeface="Times New Roman" pitchFamily="18" charset="0"/>
              </a:rPr>
              <a:t>David Goodstein, States of Matter</a:t>
            </a:r>
            <a:endParaRPr lang="en-CA" altLang="en-US" sz="2000" dirty="0">
              <a:latin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85461535"/>
      </p:ext>
    </p:extLst>
  </p:cSld>
  <p:clrMapOvr>
    <a:masterClrMapping/>
  </p:clrMapOvr>
  <mc:AlternateContent xmlns:mc="http://schemas.openxmlformats.org/markup-compatibility/2006">
    <mc:Choice xmlns:p14="http://schemas.microsoft.com/office/powerpoint/2010/main" Requires="p14">
      <p:transition spd="slow" p14:dur="2000" advTm="47559"/>
    </mc:Choice>
    <mc:Fallback>
      <p:transition spd="slow" advTm="47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12.7|52.7|1.5"/>
</p:tagLst>
</file>

<file path=ppt/tags/tag2.xml><?xml version="1.0" encoding="utf-8"?>
<p:tagLst xmlns:a="http://schemas.openxmlformats.org/drawingml/2006/main" xmlns:r="http://schemas.openxmlformats.org/officeDocument/2006/relationships" xmlns:p="http://schemas.openxmlformats.org/presentationml/2006/main">
  <p:tag name="TIMING" val="|20|26.9|5.7"/>
</p:tagLst>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39696</TotalTime>
  <Words>927</Words>
  <Application>Microsoft Office PowerPoint</Application>
  <PresentationFormat>On-screen Show (4:3)</PresentationFormat>
  <Paragraphs>96</Paragraphs>
  <Slides>10</Slides>
  <Notes>3</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uwo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twoo</dc:creator>
  <cp:lastModifiedBy>Saman Alavi</cp:lastModifiedBy>
  <cp:revision>629</cp:revision>
  <cp:lastPrinted>2016-12-06T21:16:35Z</cp:lastPrinted>
  <dcterms:created xsi:type="dcterms:W3CDTF">2007-11-16T20:08:20Z</dcterms:created>
  <dcterms:modified xsi:type="dcterms:W3CDTF">2020-05-28T14:45:05Z</dcterms:modified>
</cp:coreProperties>
</file>